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mp" ContentType="image/p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theme/themeOverride12.xml" ContentType="application/vnd.openxmlformats-officedocument.themeOverride+xml"/>
  <Override PartName="/ppt/notesSlides/notesSlide14.xml" ContentType="application/vnd.openxmlformats-officedocument.presentationml.notesSlide+xml"/>
  <Override PartName="/ppt/theme/themeOverride13.xml" ContentType="application/vnd.openxmlformats-officedocument.themeOverride+xml"/>
  <Override PartName="/ppt/notesSlides/notesSlide15.xml" ContentType="application/vnd.openxmlformats-officedocument.presentationml.notesSlide+xml"/>
  <Override PartName="/ppt/theme/themeOverride1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15.xml" ContentType="application/vnd.openxmlformats-officedocument.themeOverride+xml"/>
  <Override PartName="/ppt/notesSlides/notesSlide24.xml" ContentType="application/vnd.openxmlformats-officedocument.presentationml.notesSlide+xml"/>
  <Override PartName="/ppt/theme/themeOverride16.xml" ContentType="application/vnd.openxmlformats-officedocument.themeOverride+xml"/>
  <Override PartName="/ppt/notesSlides/notesSlide25.xml" ContentType="application/vnd.openxmlformats-officedocument.presentationml.notesSlide+xml"/>
  <Override PartName="/ppt/theme/themeOverride17.xml" ContentType="application/vnd.openxmlformats-officedocument.themeOverride+xml"/>
  <Override PartName="/ppt/notesSlides/notesSlide26.xml" ContentType="application/vnd.openxmlformats-officedocument.presentationml.notesSlide+xml"/>
  <Override PartName="/ppt/theme/themeOverride18.xml" ContentType="application/vnd.openxmlformats-officedocument.themeOverride+xml"/>
  <Override PartName="/ppt/notesSlides/notesSlide27.xml" ContentType="application/vnd.openxmlformats-officedocument.presentationml.notesSlide+xml"/>
  <Override PartName="/ppt/theme/themeOverride19.xml" ContentType="application/vnd.openxmlformats-officedocument.themeOverride+xml"/>
  <Override PartName="/ppt/notesSlides/notesSlide28.xml" ContentType="application/vnd.openxmlformats-officedocument.presentationml.notesSlide+xml"/>
  <Override PartName="/ppt/theme/themeOverride20.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 id="2147483672" r:id="rId3"/>
  </p:sldMasterIdLst>
  <p:notesMasterIdLst>
    <p:notesMasterId r:id="rId56"/>
  </p:notesMasterIdLst>
  <p:sldIdLst>
    <p:sldId id="256" r:id="rId4"/>
    <p:sldId id="257" r:id="rId5"/>
    <p:sldId id="281" r:id="rId6"/>
    <p:sldId id="283" r:id="rId7"/>
    <p:sldId id="340" r:id="rId8"/>
    <p:sldId id="341" r:id="rId9"/>
    <p:sldId id="305" r:id="rId10"/>
    <p:sldId id="306" r:id="rId11"/>
    <p:sldId id="307" r:id="rId12"/>
    <p:sldId id="308" r:id="rId13"/>
    <p:sldId id="309" r:id="rId14"/>
    <p:sldId id="310" r:id="rId15"/>
    <p:sldId id="342" r:id="rId16"/>
    <p:sldId id="312" r:id="rId17"/>
    <p:sldId id="313" r:id="rId18"/>
    <p:sldId id="288" r:id="rId19"/>
    <p:sldId id="296" r:id="rId20"/>
    <p:sldId id="297" r:id="rId21"/>
    <p:sldId id="298" r:id="rId22"/>
    <p:sldId id="300" r:id="rId23"/>
    <p:sldId id="329" r:id="rId24"/>
    <p:sldId id="266" r:id="rId25"/>
    <p:sldId id="339" r:id="rId26"/>
    <p:sldId id="268" r:id="rId27"/>
    <p:sldId id="330" r:id="rId28"/>
    <p:sldId id="326" r:id="rId29"/>
    <p:sldId id="314" r:id="rId30"/>
    <p:sldId id="327" r:id="rId31"/>
    <p:sldId id="328" r:id="rId32"/>
    <p:sldId id="316" r:id="rId33"/>
    <p:sldId id="317" r:id="rId34"/>
    <p:sldId id="318" r:id="rId35"/>
    <p:sldId id="319" r:id="rId36"/>
    <p:sldId id="320" r:id="rId37"/>
    <p:sldId id="277" r:id="rId38"/>
    <p:sldId id="278" r:id="rId39"/>
    <p:sldId id="279" r:id="rId40"/>
    <p:sldId id="301" r:id="rId41"/>
    <p:sldId id="302" r:id="rId42"/>
    <p:sldId id="303" r:id="rId43"/>
    <p:sldId id="292" r:id="rId44"/>
    <p:sldId id="294" r:id="rId45"/>
    <p:sldId id="295" r:id="rId46"/>
    <p:sldId id="331" r:id="rId47"/>
    <p:sldId id="333" r:id="rId48"/>
    <p:sldId id="334" r:id="rId49"/>
    <p:sldId id="335" r:id="rId50"/>
    <p:sldId id="336" r:id="rId51"/>
    <p:sldId id="337" r:id="rId52"/>
    <p:sldId id="332" r:id="rId53"/>
    <p:sldId id="338" r:id="rId54"/>
    <p:sldId id="289" r:id="rId5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37"/>
    <p:restoredTop sz="94674"/>
  </p:normalViewPr>
  <p:slideViewPr>
    <p:cSldViewPr snapToGrid="0">
      <p:cViewPr>
        <p:scale>
          <a:sx n="120" d="100"/>
          <a:sy n="120" d="100"/>
        </p:scale>
        <p:origin x="400" y="264"/>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2F7AC-EDB9-482B-9A27-3CA6E5623495}"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FB35F6BE-F973-4F0D-9568-7C5D777DB2E4}">
      <dgm:prSet phldrT="[Text]" custT="1"/>
      <dgm:spPr/>
      <dgm:t>
        <a:bodyPr/>
        <a:lstStyle/>
        <a:p>
          <a:pPr algn="l" rtl="0"/>
          <a:r>
            <a:rPr lang="en-US" sz="3200" b="0" i="0" u="none" strike="noStrike" cap="none" dirty="0" smtClean="0">
              <a:solidFill>
                <a:schemeClr val="lt1"/>
              </a:solidFill>
              <a:latin typeface="Calibri"/>
              <a:ea typeface="Calibri"/>
              <a:cs typeface="Calibri"/>
              <a:sym typeface="Calibri"/>
            </a:rPr>
            <a:t>Potential Routes</a:t>
          </a:r>
          <a:endParaRPr lang="en-US" sz="3200" dirty="0">
            <a:ln>
              <a:noFill/>
            </a:ln>
            <a:solidFill>
              <a:schemeClr val="bg1"/>
            </a:solidFill>
          </a:endParaRPr>
        </a:p>
      </dgm:t>
    </dgm:pt>
    <dgm:pt modelId="{FE47E7F5-EFEE-4A0C-AFB2-D4F6ACDCE2C0}" type="parTrans" cxnId="{07CCB1F3-250D-47B0-A9B4-2C17A0FA0D6E}">
      <dgm:prSet/>
      <dgm:spPr/>
      <dgm:t>
        <a:bodyPr/>
        <a:lstStyle/>
        <a:p>
          <a:endParaRPr lang="en-US">
            <a:ln>
              <a:noFill/>
            </a:ln>
            <a:solidFill>
              <a:schemeClr val="bg1"/>
            </a:solidFill>
          </a:endParaRPr>
        </a:p>
      </dgm:t>
    </dgm:pt>
    <dgm:pt modelId="{CD4473A7-1CA9-4909-BD2A-C91A679A2269}" type="sibTrans" cxnId="{07CCB1F3-250D-47B0-A9B4-2C17A0FA0D6E}">
      <dgm:prSet/>
      <dgm:spPr/>
      <dgm:t>
        <a:bodyPr/>
        <a:lstStyle/>
        <a:p>
          <a:endParaRPr lang="en-US">
            <a:ln>
              <a:noFill/>
            </a:ln>
            <a:solidFill>
              <a:schemeClr val="bg1"/>
            </a:solidFill>
          </a:endParaRPr>
        </a:p>
      </dgm:t>
    </dgm:pt>
    <dgm:pt modelId="{34BC0840-7B2A-4EAA-92CA-325EDAE7E5A7}">
      <dgm:prSet phldrT="[Text]"/>
      <dgm:spPr/>
      <dgm:t>
        <a:bodyPr/>
        <a:lstStyle/>
        <a:p>
          <a:pPr rtl="0"/>
          <a:r>
            <a:rPr lang="en-US" b="0" i="0" u="none" strike="noStrike" cap="none" dirty="0" smtClean="0">
              <a:solidFill>
                <a:schemeClr val="lt1"/>
              </a:solidFill>
              <a:latin typeface="Calibri"/>
              <a:ea typeface="Calibri"/>
              <a:cs typeface="Calibri"/>
              <a:sym typeface="Calibri"/>
            </a:rPr>
            <a:t>South Campus</a:t>
          </a:r>
          <a:endParaRPr lang="en-US" dirty="0">
            <a:ln>
              <a:noFill/>
            </a:ln>
            <a:solidFill>
              <a:schemeClr val="bg1"/>
            </a:solidFill>
          </a:endParaRPr>
        </a:p>
      </dgm:t>
    </dgm:pt>
    <dgm:pt modelId="{7D4A515F-25BD-4006-8539-6DDA502D0FFA}" type="parTrans" cxnId="{04C9CA5C-C557-4595-858D-56F033619E41}">
      <dgm:prSet/>
      <dgm:spPr/>
      <dgm:t>
        <a:bodyPr/>
        <a:lstStyle/>
        <a:p>
          <a:endParaRPr lang="en-US">
            <a:ln>
              <a:noFill/>
            </a:ln>
            <a:solidFill>
              <a:schemeClr val="bg1"/>
            </a:solidFill>
          </a:endParaRPr>
        </a:p>
      </dgm:t>
    </dgm:pt>
    <dgm:pt modelId="{9DD53CCA-6A3F-47CD-8BCF-DF69ED13164E}" type="sibTrans" cxnId="{04C9CA5C-C557-4595-858D-56F033619E41}">
      <dgm:prSet/>
      <dgm:spPr/>
      <dgm:t>
        <a:bodyPr/>
        <a:lstStyle/>
        <a:p>
          <a:endParaRPr lang="en-US">
            <a:ln>
              <a:noFill/>
            </a:ln>
            <a:solidFill>
              <a:schemeClr val="bg1"/>
            </a:solidFill>
          </a:endParaRPr>
        </a:p>
      </dgm:t>
    </dgm:pt>
    <dgm:pt modelId="{8F3D6034-D267-492F-8153-6F812F80ACDB}">
      <dgm:prSet phldrT="[Text]"/>
      <dgm:spPr/>
      <dgm:t>
        <a:bodyPr/>
        <a:lstStyle/>
        <a:p>
          <a:pPr rtl="0"/>
          <a:r>
            <a:rPr lang="en-US" b="0" i="0" u="none" strike="noStrike" cap="none" dirty="0" smtClean="0">
              <a:solidFill>
                <a:schemeClr val="lt1"/>
              </a:solidFill>
              <a:latin typeface="Calibri"/>
              <a:ea typeface="Calibri"/>
              <a:cs typeface="Calibri"/>
              <a:sym typeface="Calibri"/>
            </a:rPr>
            <a:t>Test Track Layout</a:t>
          </a:r>
          <a:endParaRPr lang="en-US" dirty="0">
            <a:ln>
              <a:noFill/>
            </a:ln>
            <a:solidFill>
              <a:schemeClr val="bg1"/>
            </a:solidFill>
          </a:endParaRPr>
        </a:p>
      </dgm:t>
    </dgm:pt>
    <dgm:pt modelId="{2DD7CA46-9C04-4094-8845-AEA2A47CD63C}" type="parTrans" cxnId="{5063033E-3D0B-47ED-A249-8E1706EFA67A}">
      <dgm:prSet/>
      <dgm:spPr/>
      <dgm:t>
        <a:bodyPr/>
        <a:lstStyle/>
        <a:p>
          <a:endParaRPr lang="en-US">
            <a:ln>
              <a:noFill/>
            </a:ln>
            <a:solidFill>
              <a:schemeClr val="bg1"/>
            </a:solidFill>
          </a:endParaRPr>
        </a:p>
      </dgm:t>
    </dgm:pt>
    <dgm:pt modelId="{652270E4-1DCB-47E5-A580-0ABB6422D864}" type="sibTrans" cxnId="{5063033E-3D0B-47ED-A249-8E1706EFA67A}">
      <dgm:prSet/>
      <dgm:spPr/>
      <dgm:t>
        <a:bodyPr/>
        <a:lstStyle/>
        <a:p>
          <a:endParaRPr lang="en-US">
            <a:ln>
              <a:noFill/>
            </a:ln>
            <a:solidFill>
              <a:schemeClr val="bg1"/>
            </a:solidFill>
          </a:endParaRPr>
        </a:p>
      </dgm:t>
    </dgm:pt>
    <dgm:pt modelId="{B5BE1811-76FA-4046-9918-B4BB91A5F68C}">
      <dgm:prSet/>
      <dgm:spPr/>
      <dgm:t>
        <a:bodyPr/>
        <a:lstStyle/>
        <a:p>
          <a:pPr algn="l"/>
          <a:endParaRPr lang="en-US" sz="1300" dirty="0">
            <a:ln>
              <a:noFill/>
            </a:ln>
            <a:solidFill>
              <a:schemeClr val="bg1"/>
            </a:solidFill>
          </a:endParaRPr>
        </a:p>
      </dgm:t>
    </dgm:pt>
    <dgm:pt modelId="{4429E0FB-16D4-49C0-A676-18A565F3B20E}" type="parTrans" cxnId="{5B784CD0-7C23-4565-AB32-4C671448A15A}">
      <dgm:prSet/>
      <dgm:spPr/>
      <dgm:t>
        <a:bodyPr/>
        <a:lstStyle/>
        <a:p>
          <a:endParaRPr lang="en-US">
            <a:ln>
              <a:noFill/>
            </a:ln>
            <a:solidFill>
              <a:schemeClr val="bg1"/>
            </a:solidFill>
          </a:endParaRPr>
        </a:p>
      </dgm:t>
    </dgm:pt>
    <dgm:pt modelId="{03E4898A-EC01-4340-B315-67F97C501C3F}" type="sibTrans" cxnId="{5B784CD0-7C23-4565-AB32-4C671448A15A}">
      <dgm:prSet/>
      <dgm:spPr/>
      <dgm:t>
        <a:bodyPr/>
        <a:lstStyle/>
        <a:p>
          <a:endParaRPr lang="en-US">
            <a:ln>
              <a:noFill/>
            </a:ln>
            <a:solidFill>
              <a:schemeClr val="bg1"/>
            </a:solidFill>
          </a:endParaRPr>
        </a:p>
      </dgm:t>
    </dgm:pt>
    <dgm:pt modelId="{50F417AD-786B-4EEC-9C99-005F31934B8E}">
      <dgm:prSet/>
      <dgm:spPr/>
      <dgm:t>
        <a:bodyPr/>
        <a:lstStyle/>
        <a:p>
          <a:endParaRPr lang="en-US">
            <a:ln>
              <a:noFill/>
            </a:ln>
            <a:solidFill>
              <a:schemeClr val="bg1"/>
            </a:solidFill>
          </a:endParaRPr>
        </a:p>
      </dgm:t>
    </dgm:pt>
    <dgm:pt modelId="{8E97244D-8699-4542-83A2-A659B3293826}" type="parTrans" cxnId="{3389E3EB-C6B4-4D6F-8880-C5C2ED4E192C}">
      <dgm:prSet/>
      <dgm:spPr/>
      <dgm:t>
        <a:bodyPr/>
        <a:lstStyle/>
        <a:p>
          <a:endParaRPr lang="en-US">
            <a:ln>
              <a:noFill/>
            </a:ln>
            <a:solidFill>
              <a:schemeClr val="bg1"/>
            </a:solidFill>
          </a:endParaRPr>
        </a:p>
      </dgm:t>
    </dgm:pt>
    <dgm:pt modelId="{7043B124-351A-4DAC-BB21-1806F0F06BF0}" type="sibTrans" cxnId="{3389E3EB-C6B4-4D6F-8880-C5C2ED4E192C}">
      <dgm:prSet/>
      <dgm:spPr/>
      <dgm:t>
        <a:bodyPr/>
        <a:lstStyle/>
        <a:p>
          <a:endParaRPr lang="en-US">
            <a:ln>
              <a:noFill/>
            </a:ln>
            <a:solidFill>
              <a:schemeClr val="bg1"/>
            </a:solidFill>
          </a:endParaRPr>
        </a:p>
      </dgm:t>
    </dgm:pt>
    <dgm:pt modelId="{82F57375-5016-4545-96D3-2725482E0D05}" type="pres">
      <dgm:prSet presAssocID="{0AB2F7AC-EDB9-482B-9A27-3CA6E5623495}" presName="Name0" presStyleCnt="0">
        <dgm:presLayoutVars>
          <dgm:chMax val="7"/>
          <dgm:chPref val="7"/>
          <dgm:dir/>
        </dgm:presLayoutVars>
      </dgm:prSet>
      <dgm:spPr/>
      <dgm:t>
        <a:bodyPr/>
        <a:lstStyle/>
        <a:p>
          <a:endParaRPr lang="en-US"/>
        </a:p>
      </dgm:t>
    </dgm:pt>
    <dgm:pt modelId="{AD64BC09-2FBB-4EAC-937D-60174135AA66}" type="pres">
      <dgm:prSet presAssocID="{0AB2F7AC-EDB9-482B-9A27-3CA6E5623495}" presName="Name1" presStyleCnt="0"/>
      <dgm:spPr/>
    </dgm:pt>
    <dgm:pt modelId="{FE6D8CFA-9FBF-464A-BDAB-0277339ED2B1}" type="pres">
      <dgm:prSet presAssocID="{0AB2F7AC-EDB9-482B-9A27-3CA6E5623495}" presName="cycle" presStyleCnt="0"/>
      <dgm:spPr/>
    </dgm:pt>
    <dgm:pt modelId="{30B0E057-6CE0-4DD1-B918-0528E8B1C5A1}" type="pres">
      <dgm:prSet presAssocID="{0AB2F7AC-EDB9-482B-9A27-3CA6E5623495}" presName="srcNode" presStyleLbl="node1" presStyleIdx="0" presStyleCnt="4"/>
      <dgm:spPr/>
    </dgm:pt>
    <dgm:pt modelId="{AB86E334-A499-469E-8941-7760A4FD9509}" type="pres">
      <dgm:prSet presAssocID="{0AB2F7AC-EDB9-482B-9A27-3CA6E5623495}" presName="conn" presStyleLbl="parChTrans1D2" presStyleIdx="0" presStyleCnt="1"/>
      <dgm:spPr/>
      <dgm:t>
        <a:bodyPr/>
        <a:lstStyle/>
        <a:p>
          <a:endParaRPr lang="en-US"/>
        </a:p>
      </dgm:t>
    </dgm:pt>
    <dgm:pt modelId="{2A55D401-F8B8-4DCC-8C0C-C06A59325AD5}" type="pres">
      <dgm:prSet presAssocID="{0AB2F7AC-EDB9-482B-9A27-3CA6E5623495}" presName="extraNode" presStyleLbl="node1" presStyleIdx="0" presStyleCnt="4"/>
      <dgm:spPr/>
    </dgm:pt>
    <dgm:pt modelId="{D748F7E4-277D-4441-8506-7B98F46A5768}" type="pres">
      <dgm:prSet presAssocID="{0AB2F7AC-EDB9-482B-9A27-3CA6E5623495}" presName="dstNode" presStyleLbl="node1" presStyleIdx="0" presStyleCnt="4"/>
      <dgm:spPr/>
    </dgm:pt>
    <dgm:pt modelId="{13114B26-657B-4CBB-9E5C-24D3A8C9215C}" type="pres">
      <dgm:prSet presAssocID="{FB35F6BE-F973-4F0D-9568-7C5D777DB2E4}" presName="text_1" presStyleLbl="node1" presStyleIdx="0" presStyleCnt="4">
        <dgm:presLayoutVars>
          <dgm:bulletEnabled val="1"/>
        </dgm:presLayoutVars>
      </dgm:prSet>
      <dgm:spPr/>
      <dgm:t>
        <a:bodyPr/>
        <a:lstStyle/>
        <a:p>
          <a:endParaRPr lang="en-US"/>
        </a:p>
      </dgm:t>
    </dgm:pt>
    <dgm:pt modelId="{48554195-1D68-47A7-82B4-79361A4E54E8}" type="pres">
      <dgm:prSet presAssocID="{FB35F6BE-F973-4F0D-9568-7C5D777DB2E4}" presName="accent_1" presStyleCnt="0"/>
      <dgm:spPr/>
    </dgm:pt>
    <dgm:pt modelId="{F9FC82E7-C69F-488A-8EA6-B824D41B63C9}" type="pres">
      <dgm:prSet presAssocID="{FB35F6BE-F973-4F0D-9568-7C5D777DB2E4}" presName="accentRepeatNode" presStyleLbl="solidFgAcc1" presStyleIdx="0" presStyleCnt="4"/>
      <dgm:spPr/>
    </dgm:pt>
    <dgm:pt modelId="{E356B309-4887-4F27-918C-0D05C4EF0B22}" type="pres">
      <dgm:prSet presAssocID="{34BC0840-7B2A-4EAA-92CA-325EDAE7E5A7}" presName="text_2" presStyleLbl="node1" presStyleIdx="1" presStyleCnt="4">
        <dgm:presLayoutVars>
          <dgm:bulletEnabled val="1"/>
        </dgm:presLayoutVars>
      </dgm:prSet>
      <dgm:spPr/>
      <dgm:t>
        <a:bodyPr/>
        <a:lstStyle/>
        <a:p>
          <a:endParaRPr lang="en-US"/>
        </a:p>
      </dgm:t>
    </dgm:pt>
    <dgm:pt modelId="{C4D8B608-B95E-4C9B-A8EF-A4609506B9C6}" type="pres">
      <dgm:prSet presAssocID="{34BC0840-7B2A-4EAA-92CA-325EDAE7E5A7}" presName="accent_2" presStyleCnt="0"/>
      <dgm:spPr/>
    </dgm:pt>
    <dgm:pt modelId="{68E33B71-9707-4C6B-9303-9658564F773D}" type="pres">
      <dgm:prSet presAssocID="{34BC0840-7B2A-4EAA-92CA-325EDAE7E5A7}" presName="accentRepeatNode" presStyleLbl="solidFgAcc1" presStyleIdx="1" presStyleCnt="4"/>
      <dgm:spPr/>
    </dgm:pt>
    <dgm:pt modelId="{17402FB8-718A-484C-B690-94D83D65C4E1}" type="pres">
      <dgm:prSet presAssocID="{8F3D6034-D267-492F-8153-6F812F80ACDB}" presName="text_3" presStyleLbl="node1" presStyleIdx="2" presStyleCnt="4">
        <dgm:presLayoutVars>
          <dgm:bulletEnabled val="1"/>
        </dgm:presLayoutVars>
      </dgm:prSet>
      <dgm:spPr/>
      <dgm:t>
        <a:bodyPr/>
        <a:lstStyle/>
        <a:p>
          <a:endParaRPr lang="en-US"/>
        </a:p>
      </dgm:t>
    </dgm:pt>
    <dgm:pt modelId="{CBD759B3-2035-4382-870E-E1FE704A6FE2}" type="pres">
      <dgm:prSet presAssocID="{8F3D6034-D267-492F-8153-6F812F80ACDB}" presName="accent_3" presStyleCnt="0"/>
      <dgm:spPr/>
    </dgm:pt>
    <dgm:pt modelId="{A1E27B9F-5F1E-4C66-BB62-839CEB6CA913}" type="pres">
      <dgm:prSet presAssocID="{8F3D6034-D267-492F-8153-6F812F80ACDB}" presName="accentRepeatNode" presStyleLbl="solidFgAcc1" presStyleIdx="2" presStyleCnt="4"/>
      <dgm:spPr/>
    </dgm:pt>
    <dgm:pt modelId="{0B4FFBC8-A0DB-40CF-99D0-4D1B0C3CC95C}" type="pres">
      <dgm:prSet presAssocID="{50F417AD-786B-4EEC-9C99-005F31934B8E}" presName="text_4" presStyleLbl="node1" presStyleIdx="3" presStyleCnt="4">
        <dgm:presLayoutVars>
          <dgm:bulletEnabled val="1"/>
        </dgm:presLayoutVars>
      </dgm:prSet>
      <dgm:spPr/>
      <dgm:t>
        <a:bodyPr/>
        <a:lstStyle/>
        <a:p>
          <a:endParaRPr lang="en-US"/>
        </a:p>
      </dgm:t>
    </dgm:pt>
    <dgm:pt modelId="{79FBB595-8C14-4026-9A05-1D362CB8373D}" type="pres">
      <dgm:prSet presAssocID="{50F417AD-786B-4EEC-9C99-005F31934B8E}" presName="accent_4" presStyleCnt="0"/>
      <dgm:spPr/>
    </dgm:pt>
    <dgm:pt modelId="{F1AC84FF-BBB3-4C02-8CB3-6AA5167ADCCA}" type="pres">
      <dgm:prSet presAssocID="{50F417AD-786B-4EEC-9C99-005F31934B8E}" presName="accentRepeatNode" presStyleLbl="solidFgAcc1" presStyleIdx="3" presStyleCnt="4"/>
      <dgm:spPr/>
    </dgm:pt>
  </dgm:ptLst>
  <dgm:cxnLst>
    <dgm:cxn modelId="{07CCB1F3-250D-47B0-A9B4-2C17A0FA0D6E}" srcId="{0AB2F7AC-EDB9-482B-9A27-3CA6E5623495}" destId="{FB35F6BE-F973-4F0D-9568-7C5D777DB2E4}" srcOrd="0" destOrd="0" parTransId="{FE47E7F5-EFEE-4A0C-AFB2-D4F6ACDCE2C0}" sibTransId="{CD4473A7-1CA9-4909-BD2A-C91A679A2269}"/>
    <dgm:cxn modelId="{314C66DE-8EFE-48A6-BB4A-72706190BD89}" type="presOf" srcId="{0AB2F7AC-EDB9-482B-9A27-3CA6E5623495}" destId="{82F57375-5016-4545-96D3-2725482E0D05}" srcOrd="0" destOrd="0" presId="urn:microsoft.com/office/officeart/2008/layout/VerticalCurvedList"/>
    <dgm:cxn modelId="{4041FE40-8BC8-4D3B-BACF-8D6116D8A7DA}" type="presOf" srcId="{B5BE1811-76FA-4046-9918-B4BB91A5F68C}" destId="{13114B26-657B-4CBB-9E5C-24D3A8C9215C}" srcOrd="0" destOrd="1" presId="urn:microsoft.com/office/officeart/2008/layout/VerticalCurvedList"/>
    <dgm:cxn modelId="{0A74D4EF-9EC6-45F8-B750-6151F025AC1A}" type="presOf" srcId="{8F3D6034-D267-492F-8153-6F812F80ACDB}" destId="{17402FB8-718A-484C-B690-94D83D65C4E1}" srcOrd="0" destOrd="0" presId="urn:microsoft.com/office/officeart/2008/layout/VerticalCurvedList"/>
    <dgm:cxn modelId="{9B8484A8-C964-47F6-95D5-5EBFB90089A1}" type="presOf" srcId="{FB35F6BE-F973-4F0D-9568-7C5D777DB2E4}" destId="{13114B26-657B-4CBB-9E5C-24D3A8C9215C}" srcOrd="0" destOrd="0" presId="urn:microsoft.com/office/officeart/2008/layout/VerticalCurvedList"/>
    <dgm:cxn modelId="{29B26AB7-856B-4103-9008-B8EF4C8A5472}" type="presOf" srcId="{50F417AD-786B-4EEC-9C99-005F31934B8E}" destId="{0B4FFBC8-A0DB-40CF-99D0-4D1B0C3CC95C}" srcOrd="0" destOrd="0" presId="urn:microsoft.com/office/officeart/2008/layout/VerticalCurvedList"/>
    <dgm:cxn modelId="{5063033E-3D0B-47ED-A249-8E1706EFA67A}" srcId="{0AB2F7AC-EDB9-482B-9A27-3CA6E5623495}" destId="{8F3D6034-D267-492F-8153-6F812F80ACDB}" srcOrd="2" destOrd="0" parTransId="{2DD7CA46-9C04-4094-8845-AEA2A47CD63C}" sibTransId="{652270E4-1DCB-47E5-A580-0ABB6422D864}"/>
    <dgm:cxn modelId="{FE123382-8B1F-4A92-BFAB-FA0F777A445E}" type="presOf" srcId="{34BC0840-7B2A-4EAA-92CA-325EDAE7E5A7}" destId="{E356B309-4887-4F27-918C-0D05C4EF0B22}" srcOrd="0" destOrd="0" presId="urn:microsoft.com/office/officeart/2008/layout/VerticalCurvedList"/>
    <dgm:cxn modelId="{04C9CA5C-C557-4595-858D-56F033619E41}" srcId="{0AB2F7AC-EDB9-482B-9A27-3CA6E5623495}" destId="{34BC0840-7B2A-4EAA-92CA-325EDAE7E5A7}" srcOrd="1" destOrd="0" parTransId="{7D4A515F-25BD-4006-8539-6DDA502D0FFA}" sibTransId="{9DD53CCA-6A3F-47CD-8BCF-DF69ED13164E}"/>
    <dgm:cxn modelId="{3DA418DD-F46C-4DE6-BD77-D9FF46A33A19}" type="presOf" srcId="{03E4898A-EC01-4340-B315-67F97C501C3F}" destId="{AB86E334-A499-469E-8941-7760A4FD9509}" srcOrd="0" destOrd="0" presId="urn:microsoft.com/office/officeart/2008/layout/VerticalCurvedList"/>
    <dgm:cxn modelId="{5B784CD0-7C23-4565-AB32-4C671448A15A}" srcId="{FB35F6BE-F973-4F0D-9568-7C5D777DB2E4}" destId="{B5BE1811-76FA-4046-9918-B4BB91A5F68C}" srcOrd="0" destOrd="0" parTransId="{4429E0FB-16D4-49C0-A676-18A565F3B20E}" sibTransId="{03E4898A-EC01-4340-B315-67F97C501C3F}"/>
    <dgm:cxn modelId="{3389E3EB-C6B4-4D6F-8880-C5C2ED4E192C}" srcId="{0AB2F7AC-EDB9-482B-9A27-3CA6E5623495}" destId="{50F417AD-786B-4EEC-9C99-005F31934B8E}" srcOrd="3" destOrd="0" parTransId="{8E97244D-8699-4542-83A2-A659B3293826}" sibTransId="{7043B124-351A-4DAC-BB21-1806F0F06BF0}"/>
    <dgm:cxn modelId="{EAACE152-274B-40DF-ABD5-A18C1A4ED6D1}" type="presParOf" srcId="{82F57375-5016-4545-96D3-2725482E0D05}" destId="{AD64BC09-2FBB-4EAC-937D-60174135AA66}" srcOrd="0" destOrd="0" presId="urn:microsoft.com/office/officeart/2008/layout/VerticalCurvedList"/>
    <dgm:cxn modelId="{421EE294-19ED-4494-B71B-BA903811C544}" type="presParOf" srcId="{AD64BC09-2FBB-4EAC-937D-60174135AA66}" destId="{FE6D8CFA-9FBF-464A-BDAB-0277339ED2B1}" srcOrd="0" destOrd="0" presId="urn:microsoft.com/office/officeart/2008/layout/VerticalCurvedList"/>
    <dgm:cxn modelId="{57914BF2-EBDD-43A0-8236-B8C75E0A4730}" type="presParOf" srcId="{FE6D8CFA-9FBF-464A-BDAB-0277339ED2B1}" destId="{30B0E057-6CE0-4DD1-B918-0528E8B1C5A1}" srcOrd="0" destOrd="0" presId="urn:microsoft.com/office/officeart/2008/layout/VerticalCurvedList"/>
    <dgm:cxn modelId="{25BD6EBD-463D-450E-BBB6-B2E34877ACD5}" type="presParOf" srcId="{FE6D8CFA-9FBF-464A-BDAB-0277339ED2B1}" destId="{AB86E334-A499-469E-8941-7760A4FD9509}" srcOrd="1" destOrd="0" presId="urn:microsoft.com/office/officeart/2008/layout/VerticalCurvedList"/>
    <dgm:cxn modelId="{471FBCD4-A3C5-4C52-8387-51AB3610D6A2}" type="presParOf" srcId="{FE6D8CFA-9FBF-464A-BDAB-0277339ED2B1}" destId="{2A55D401-F8B8-4DCC-8C0C-C06A59325AD5}" srcOrd="2" destOrd="0" presId="urn:microsoft.com/office/officeart/2008/layout/VerticalCurvedList"/>
    <dgm:cxn modelId="{B39C82F3-DBDA-4C79-8028-7988DCF48E53}" type="presParOf" srcId="{FE6D8CFA-9FBF-464A-BDAB-0277339ED2B1}" destId="{D748F7E4-277D-4441-8506-7B98F46A5768}" srcOrd="3" destOrd="0" presId="urn:microsoft.com/office/officeart/2008/layout/VerticalCurvedList"/>
    <dgm:cxn modelId="{541DE2C7-8309-4EFA-8B20-DBFA82B2CDD7}" type="presParOf" srcId="{AD64BC09-2FBB-4EAC-937D-60174135AA66}" destId="{13114B26-657B-4CBB-9E5C-24D3A8C9215C}" srcOrd="1" destOrd="0" presId="urn:microsoft.com/office/officeart/2008/layout/VerticalCurvedList"/>
    <dgm:cxn modelId="{3D0D1182-ECC0-4C5D-A7D8-A92910EE9A52}" type="presParOf" srcId="{AD64BC09-2FBB-4EAC-937D-60174135AA66}" destId="{48554195-1D68-47A7-82B4-79361A4E54E8}" srcOrd="2" destOrd="0" presId="urn:microsoft.com/office/officeart/2008/layout/VerticalCurvedList"/>
    <dgm:cxn modelId="{D1F549AE-97CE-426E-86A6-D0201BAA2EEF}" type="presParOf" srcId="{48554195-1D68-47A7-82B4-79361A4E54E8}" destId="{F9FC82E7-C69F-488A-8EA6-B824D41B63C9}" srcOrd="0" destOrd="0" presId="urn:microsoft.com/office/officeart/2008/layout/VerticalCurvedList"/>
    <dgm:cxn modelId="{125D0DA4-0213-4DCF-8292-B093DDFCAB8B}" type="presParOf" srcId="{AD64BC09-2FBB-4EAC-937D-60174135AA66}" destId="{E356B309-4887-4F27-918C-0D05C4EF0B22}" srcOrd="3" destOrd="0" presId="urn:microsoft.com/office/officeart/2008/layout/VerticalCurvedList"/>
    <dgm:cxn modelId="{D42993CD-6F9C-4115-ADEC-F15BE122480F}" type="presParOf" srcId="{AD64BC09-2FBB-4EAC-937D-60174135AA66}" destId="{C4D8B608-B95E-4C9B-A8EF-A4609506B9C6}" srcOrd="4" destOrd="0" presId="urn:microsoft.com/office/officeart/2008/layout/VerticalCurvedList"/>
    <dgm:cxn modelId="{F2FDE623-3A08-447C-A425-8BA5FDBE751B}" type="presParOf" srcId="{C4D8B608-B95E-4C9B-A8EF-A4609506B9C6}" destId="{68E33B71-9707-4C6B-9303-9658564F773D}" srcOrd="0" destOrd="0" presId="urn:microsoft.com/office/officeart/2008/layout/VerticalCurvedList"/>
    <dgm:cxn modelId="{CEEB872B-98A1-4FEF-B8C0-E43311C6D957}" type="presParOf" srcId="{AD64BC09-2FBB-4EAC-937D-60174135AA66}" destId="{17402FB8-718A-484C-B690-94D83D65C4E1}" srcOrd="5" destOrd="0" presId="urn:microsoft.com/office/officeart/2008/layout/VerticalCurvedList"/>
    <dgm:cxn modelId="{7AC574CE-3AF8-46D5-8689-D710DCBFBEFC}" type="presParOf" srcId="{AD64BC09-2FBB-4EAC-937D-60174135AA66}" destId="{CBD759B3-2035-4382-870E-E1FE704A6FE2}" srcOrd="6" destOrd="0" presId="urn:microsoft.com/office/officeart/2008/layout/VerticalCurvedList"/>
    <dgm:cxn modelId="{7925EE2D-3817-42EB-8567-EBAAFD116EE4}" type="presParOf" srcId="{CBD759B3-2035-4382-870E-E1FE704A6FE2}" destId="{A1E27B9F-5F1E-4C66-BB62-839CEB6CA913}" srcOrd="0" destOrd="0" presId="urn:microsoft.com/office/officeart/2008/layout/VerticalCurvedList"/>
    <dgm:cxn modelId="{C61428C5-9E6E-4F59-B9E3-2D876E2FF4D4}" type="presParOf" srcId="{AD64BC09-2FBB-4EAC-937D-60174135AA66}" destId="{0B4FFBC8-A0DB-40CF-99D0-4D1B0C3CC95C}" srcOrd="7" destOrd="0" presId="urn:microsoft.com/office/officeart/2008/layout/VerticalCurvedList"/>
    <dgm:cxn modelId="{C92CA511-98FF-48AB-9576-FC8CA99A7A95}" type="presParOf" srcId="{AD64BC09-2FBB-4EAC-937D-60174135AA66}" destId="{79FBB595-8C14-4026-9A05-1D362CB8373D}" srcOrd="8" destOrd="0" presId="urn:microsoft.com/office/officeart/2008/layout/VerticalCurvedList"/>
    <dgm:cxn modelId="{5ADCF145-2485-4363-8899-623B73FC4172}" type="presParOf" srcId="{79FBB595-8C14-4026-9A05-1D362CB8373D}" destId="{F1AC84FF-BBB3-4C02-8CB3-6AA5167ADCCA}"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2F7AC-EDB9-482B-9A27-3CA6E5623495}"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FB35F6BE-F973-4F0D-9568-7C5D777DB2E4}">
      <dgm:prSet phldrT="[Text]" custT="1"/>
      <dgm:spPr/>
      <dgm:t>
        <a:bodyPr/>
        <a:lstStyle/>
        <a:p>
          <a:pPr algn="l" rtl="0"/>
          <a:r>
            <a:rPr lang="en-US" sz="3200" b="0" i="0" u="none" strike="noStrike" cap="none" dirty="0" smtClean="0">
              <a:solidFill>
                <a:schemeClr val="lt1"/>
              </a:solidFill>
              <a:latin typeface="Calibri"/>
              <a:ea typeface="Calibri"/>
              <a:cs typeface="Calibri"/>
              <a:sym typeface="Calibri"/>
            </a:rPr>
            <a:t>Potential Routes</a:t>
          </a:r>
          <a:endParaRPr lang="en-US" sz="3200" dirty="0">
            <a:ln>
              <a:noFill/>
            </a:ln>
            <a:solidFill>
              <a:schemeClr val="bg1"/>
            </a:solidFill>
          </a:endParaRPr>
        </a:p>
      </dgm:t>
    </dgm:pt>
    <dgm:pt modelId="{FE47E7F5-EFEE-4A0C-AFB2-D4F6ACDCE2C0}" type="parTrans" cxnId="{07CCB1F3-250D-47B0-A9B4-2C17A0FA0D6E}">
      <dgm:prSet/>
      <dgm:spPr/>
      <dgm:t>
        <a:bodyPr/>
        <a:lstStyle/>
        <a:p>
          <a:endParaRPr lang="en-US">
            <a:ln>
              <a:noFill/>
            </a:ln>
            <a:solidFill>
              <a:schemeClr val="bg1"/>
            </a:solidFill>
          </a:endParaRPr>
        </a:p>
      </dgm:t>
    </dgm:pt>
    <dgm:pt modelId="{CD4473A7-1CA9-4909-BD2A-C91A679A2269}" type="sibTrans" cxnId="{07CCB1F3-250D-47B0-A9B4-2C17A0FA0D6E}">
      <dgm:prSet/>
      <dgm:spPr/>
      <dgm:t>
        <a:bodyPr/>
        <a:lstStyle/>
        <a:p>
          <a:endParaRPr lang="en-US">
            <a:ln>
              <a:noFill/>
            </a:ln>
            <a:solidFill>
              <a:schemeClr val="bg1"/>
            </a:solidFill>
          </a:endParaRPr>
        </a:p>
      </dgm:t>
    </dgm:pt>
    <dgm:pt modelId="{34BC0840-7B2A-4EAA-92CA-325EDAE7E5A7}">
      <dgm:prSet phldrT="[Text]"/>
      <dgm:spPr/>
      <dgm:t>
        <a:bodyPr/>
        <a:lstStyle/>
        <a:p>
          <a:pPr rtl="0"/>
          <a:r>
            <a:rPr lang="en-US" b="0" i="0" u="none" strike="noStrike" cap="none" dirty="0" smtClean="0">
              <a:solidFill>
                <a:schemeClr val="lt1"/>
              </a:solidFill>
              <a:latin typeface="Calibri"/>
              <a:ea typeface="Calibri"/>
              <a:cs typeface="Calibri"/>
              <a:sym typeface="Calibri"/>
            </a:rPr>
            <a:t>South Campus</a:t>
          </a:r>
          <a:endParaRPr lang="en-US" dirty="0">
            <a:ln>
              <a:noFill/>
            </a:ln>
            <a:solidFill>
              <a:schemeClr val="bg1"/>
            </a:solidFill>
          </a:endParaRPr>
        </a:p>
      </dgm:t>
    </dgm:pt>
    <dgm:pt modelId="{7D4A515F-25BD-4006-8539-6DDA502D0FFA}" type="parTrans" cxnId="{04C9CA5C-C557-4595-858D-56F033619E41}">
      <dgm:prSet/>
      <dgm:spPr/>
      <dgm:t>
        <a:bodyPr/>
        <a:lstStyle/>
        <a:p>
          <a:endParaRPr lang="en-US">
            <a:ln>
              <a:noFill/>
            </a:ln>
            <a:solidFill>
              <a:schemeClr val="bg1"/>
            </a:solidFill>
          </a:endParaRPr>
        </a:p>
      </dgm:t>
    </dgm:pt>
    <dgm:pt modelId="{9DD53CCA-6A3F-47CD-8BCF-DF69ED13164E}" type="sibTrans" cxnId="{04C9CA5C-C557-4595-858D-56F033619E41}">
      <dgm:prSet/>
      <dgm:spPr/>
      <dgm:t>
        <a:bodyPr/>
        <a:lstStyle/>
        <a:p>
          <a:endParaRPr lang="en-US">
            <a:ln>
              <a:noFill/>
            </a:ln>
            <a:solidFill>
              <a:schemeClr val="bg1"/>
            </a:solidFill>
          </a:endParaRPr>
        </a:p>
      </dgm:t>
    </dgm:pt>
    <dgm:pt modelId="{8F3D6034-D267-492F-8153-6F812F80ACDB}">
      <dgm:prSet phldrT="[Text]"/>
      <dgm:spPr/>
      <dgm:t>
        <a:bodyPr/>
        <a:lstStyle/>
        <a:p>
          <a:pPr rtl="0"/>
          <a:r>
            <a:rPr lang="en-US" b="0" i="0" u="none" strike="noStrike" cap="none" dirty="0" smtClean="0">
              <a:solidFill>
                <a:schemeClr val="lt1"/>
              </a:solidFill>
              <a:latin typeface="Calibri"/>
              <a:ea typeface="Calibri"/>
              <a:cs typeface="Calibri"/>
              <a:sym typeface="Calibri"/>
            </a:rPr>
            <a:t>Test Track Layout</a:t>
          </a:r>
          <a:endParaRPr lang="en-US" dirty="0">
            <a:ln>
              <a:noFill/>
            </a:ln>
            <a:solidFill>
              <a:schemeClr val="bg1"/>
            </a:solidFill>
          </a:endParaRPr>
        </a:p>
      </dgm:t>
    </dgm:pt>
    <dgm:pt modelId="{2DD7CA46-9C04-4094-8845-AEA2A47CD63C}" type="parTrans" cxnId="{5063033E-3D0B-47ED-A249-8E1706EFA67A}">
      <dgm:prSet/>
      <dgm:spPr/>
      <dgm:t>
        <a:bodyPr/>
        <a:lstStyle/>
        <a:p>
          <a:endParaRPr lang="en-US">
            <a:ln>
              <a:noFill/>
            </a:ln>
            <a:solidFill>
              <a:schemeClr val="bg1"/>
            </a:solidFill>
          </a:endParaRPr>
        </a:p>
      </dgm:t>
    </dgm:pt>
    <dgm:pt modelId="{652270E4-1DCB-47E5-A580-0ABB6422D864}" type="sibTrans" cxnId="{5063033E-3D0B-47ED-A249-8E1706EFA67A}">
      <dgm:prSet/>
      <dgm:spPr/>
      <dgm:t>
        <a:bodyPr/>
        <a:lstStyle/>
        <a:p>
          <a:endParaRPr lang="en-US">
            <a:ln>
              <a:noFill/>
            </a:ln>
            <a:solidFill>
              <a:schemeClr val="bg1"/>
            </a:solidFill>
          </a:endParaRPr>
        </a:p>
      </dgm:t>
    </dgm:pt>
    <dgm:pt modelId="{B5BE1811-76FA-4046-9918-B4BB91A5F68C}">
      <dgm:prSet/>
      <dgm:spPr/>
      <dgm:t>
        <a:bodyPr/>
        <a:lstStyle/>
        <a:p>
          <a:pPr algn="l"/>
          <a:endParaRPr lang="en-US" sz="1300" dirty="0">
            <a:ln>
              <a:noFill/>
            </a:ln>
            <a:solidFill>
              <a:schemeClr val="bg1"/>
            </a:solidFill>
          </a:endParaRPr>
        </a:p>
      </dgm:t>
    </dgm:pt>
    <dgm:pt modelId="{4429E0FB-16D4-49C0-A676-18A565F3B20E}" type="parTrans" cxnId="{5B784CD0-7C23-4565-AB32-4C671448A15A}">
      <dgm:prSet/>
      <dgm:spPr/>
      <dgm:t>
        <a:bodyPr/>
        <a:lstStyle/>
        <a:p>
          <a:endParaRPr lang="en-US">
            <a:ln>
              <a:noFill/>
            </a:ln>
            <a:solidFill>
              <a:schemeClr val="bg1"/>
            </a:solidFill>
          </a:endParaRPr>
        </a:p>
      </dgm:t>
    </dgm:pt>
    <dgm:pt modelId="{03E4898A-EC01-4340-B315-67F97C501C3F}" type="sibTrans" cxnId="{5B784CD0-7C23-4565-AB32-4C671448A15A}">
      <dgm:prSet/>
      <dgm:spPr/>
      <dgm:t>
        <a:bodyPr/>
        <a:lstStyle/>
        <a:p>
          <a:endParaRPr lang="en-US">
            <a:ln>
              <a:noFill/>
            </a:ln>
            <a:solidFill>
              <a:schemeClr val="bg1"/>
            </a:solidFill>
          </a:endParaRPr>
        </a:p>
      </dgm:t>
    </dgm:pt>
    <dgm:pt modelId="{50F417AD-786B-4EEC-9C99-005F31934B8E}">
      <dgm:prSet/>
      <dgm:spPr/>
      <dgm:t>
        <a:bodyPr/>
        <a:lstStyle/>
        <a:p>
          <a:endParaRPr lang="en-US">
            <a:ln>
              <a:noFill/>
            </a:ln>
            <a:solidFill>
              <a:schemeClr val="bg1"/>
            </a:solidFill>
          </a:endParaRPr>
        </a:p>
      </dgm:t>
    </dgm:pt>
    <dgm:pt modelId="{8E97244D-8699-4542-83A2-A659B3293826}" type="parTrans" cxnId="{3389E3EB-C6B4-4D6F-8880-C5C2ED4E192C}">
      <dgm:prSet/>
      <dgm:spPr/>
      <dgm:t>
        <a:bodyPr/>
        <a:lstStyle/>
        <a:p>
          <a:endParaRPr lang="en-US">
            <a:ln>
              <a:noFill/>
            </a:ln>
            <a:solidFill>
              <a:schemeClr val="bg1"/>
            </a:solidFill>
          </a:endParaRPr>
        </a:p>
      </dgm:t>
    </dgm:pt>
    <dgm:pt modelId="{7043B124-351A-4DAC-BB21-1806F0F06BF0}" type="sibTrans" cxnId="{3389E3EB-C6B4-4D6F-8880-C5C2ED4E192C}">
      <dgm:prSet/>
      <dgm:spPr/>
      <dgm:t>
        <a:bodyPr/>
        <a:lstStyle/>
        <a:p>
          <a:endParaRPr lang="en-US">
            <a:ln>
              <a:noFill/>
            </a:ln>
            <a:solidFill>
              <a:schemeClr val="bg1"/>
            </a:solidFill>
          </a:endParaRPr>
        </a:p>
      </dgm:t>
    </dgm:pt>
    <dgm:pt modelId="{82F57375-5016-4545-96D3-2725482E0D05}" type="pres">
      <dgm:prSet presAssocID="{0AB2F7AC-EDB9-482B-9A27-3CA6E5623495}" presName="Name0" presStyleCnt="0">
        <dgm:presLayoutVars>
          <dgm:chMax val="7"/>
          <dgm:chPref val="7"/>
          <dgm:dir/>
        </dgm:presLayoutVars>
      </dgm:prSet>
      <dgm:spPr/>
      <dgm:t>
        <a:bodyPr/>
        <a:lstStyle/>
        <a:p>
          <a:endParaRPr lang="en-US"/>
        </a:p>
      </dgm:t>
    </dgm:pt>
    <dgm:pt modelId="{AD64BC09-2FBB-4EAC-937D-60174135AA66}" type="pres">
      <dgm:prSet presAssocID="{0AB2F7AC-EDB9-482B-9A27-3CA6E5623495}" presName="Name1" presStyleCnt="0"/>
      <dgm:spPr/>
    </dgm:pt>
    <dgm:pt modelId="{FE6D8CFA-9FBF-464A-BDAB-0277339ED2B1}" type="pres">
      <dgm:prSet presAssocID="{0AB2F7AC-EDB9-482B-9A27-3CA6E5623495}" presName="cycle" presStyleCnt="0"/>
      <dgm:spPr/>
    </dgm:pt>
    <dgm:pt modelId="{30B0E057-6CE0-4DD1-B918-0528E8B1C5A1}" type="pres">
      <dgm:prSet presAssocID="{0AB2F7AC-EDB9-482B-9A27-3CA6E5623495}" presName="srcNode" presStyleLbl="node1" presStyleIdx="0" presStyleCnt="4"/>
      <dgm:spPr/>
    </dgm:pt>
    <dgm:pt modelId="{AB86E334-A499-469E-8941-7760A4FD9509}" type="pres">
      <dgm:prSet presAssocID="{0AB2F7AC-EDB9-482B-9A27-3CA6E5623495}" presName="conn" presStyleLbl="parChTrans1D2" presStyleIdx="0" presStyleCnt="1"/>
      <dgm:spPr/>
      <dgm:t>
        <a:bodyPr/>
        <a:lstStyle/>
        <a:p>
          <a:endParaRPr lang="en-US"/>
        </a:p>
      </dgm:t>
    </dgm:pt>
    <dgm:pt modelId="{2A55D401-F8B8-4DCC-8C0C-C06A59325AD5}" type="pres">
      <dgm:prSet presAssocID="{0AB2F7AC-EDB9-482B-9A27-3CA6E5623495}" presName="extraNode" presStyleLbl="node1" presStyleIdx="0" presStyleCnt="4"/>
      <dgm:spPr/>
    </dgm:pt>
    <dgm:pt modelId="{D748F7E4-277D-4441-8506-7B98F46A5768}" type="pres">
      <dgm:prSet presAssocID="{0AB2F7AC-EDB9-482B-9A27-3CA6E5623495}" presName="dstNode" presStyleLbl="node1" presStyleIdx="0" presStyleCnt="4"/>
      <dgm:spPr/>
    </dgm:pt>
    <dgm:pt modelId="{13114B26-657B-4CBB-9E5C-24D3A8C9215C}" type="pres">
      <dgm:prSet presAssocID="{FB35F6BE-F973-4F0D-9568-7C5D777DB2E4}" presName="text_1" presStyleLbl="node1" presStyleIdx="0" presStyleCnt="4">
        <dgm:presLayoutVars>
          <dgm:bulletEnabled val="1"/>
        </dgm:presLayoutVars>
      </dgm:prSet>
      <dgm:spPr/>
      <dgm:t>
        <a:bodyPr/>
        <a:lstStyle/>
        <a:p>
          <a:endParaRPr lang="en-US"/>
        </a:p>
      </dgm:t>
    </dgm:pt>
    <dgm:pt modelId="{48554195-1D68-47A7-82B4-79361A4E54E8}" type="pres">
      <dgm:prSet presAssocID="{FB35F6BE-F973-4F0D-9568-7C5D777DB2E4}" presName="accent_1" presStyleCnt="0"/>
      <dgm:spPr/>
    </dgm:pt>
    <dgm:pt modelId="{F9FC82E7-C69F-488A-8EA6-B824D41B63C9}" type="pres">
      <dgm:prSet presAssocID="{FB35F6BE-F973-4F0D-9568-7C5D777DB2E4}" presName="accentRepeatNode" presStyleLbl="solidFgAcc1" presStyleIdx="0" presStyleCnt="4"/>
      <dgm:spPr/>
    </dgm:pt>
    <dgm:pt modelId="{E356B309-4887-4F27-918C-0D05C4EF0B22}" type="pres">
      <dgm:prSet presAssocID="{34BC0840-7B2A-4EAA-92CA-325EDAE7E5A7}" presName="text_2" presStyleLbl="node1" presStyleIdx="1" presStyleCnt="4">
        <dgm:presLayoutVars>
          <dgm:bulletEnabled val="1"/>
        </dgm:presLayoutVars>
      </dgm:prSet>
      <dgm:spPr/>
      <dgm:t>
        <a:bodyPr/>
        <a:lstStyle/>
        <a:p>
          <a:endParaRPr lang="en-US"/>
        </a:p>
      </dgm:t>
    </dgm:pt>
    <dgm:pt modelId="{C4D8B608-B95E-4C9B-A8EF-A4609506B9C6}" type="pres">
      <dgm:prSet presAssocID="{34BC0840-7B2A-4EAA-92CA-325EDAE7E5A7}" presName="accent_2" presStyleCnt="0"/>
      <dgm:spPr/>
    </dgm:pt>
    <dgm:pt modelId="{68E33B71-9707-4C6B-9303-9658564F773D}" type="pres">
      <dgm:prSet presAssocID="{34BC0840-7B2A-4EAA-92CA-325EDAE7E5A7}" presName="accentRepeatNode" presStyleLbl="solidFgAcc1" presStyleIdx="1" presStyleCnt="4"/>
      <dgm:spPr/>
    </dgm:pt>
    <dgm:pt modelId="{17402FB8-718A-484C-B690-94D83D65C4E1}" type="pres">
      <dgm:prSet presAssocID="{8F3D6034-D267-492F-8153-6F812F80ACDB}" presName="text_3" presStyleLbl="node1" presStyleIdx="2" presStyleCnt="4">
        <dgm:presLayoutVars>
          <dgm:bulletEnabled val="1"/>
        </dgm:presLayoutVars>
      </dgm:prSet>
      <dgm:spPr/>
      <dgm:t>
        <a:bodyPr/>
        <a:lstStyle/>
        <a:p>
          <a:endParaRPr lang="en-US"/>
        </a:p>
      </dgm:t>
    </dgm:pt>
    <dgm:pt modelId="{CBD759B3-2035-4382-870E-E1FE704A6FE2}" type="pres">
      <dgm:prSet presAssocID="{8F3D6034-D267-492F-8153-6F812F80ACDB}" presName="accent_3" presStyleCnt="0"/>
      <dgm:spPr/>
    </dgm:pt>
    <dgm:pt modelId="{A1E27B9F-5F1E-4C66-BB62-839CEB6CA913}" type="pres">
      <dgm:prSet presAssocID="{8F3D6034-D267-492F-8153-6F812F80ACDB}" presName="accentRepeatNode" presStyleLbl="solidFgAcc1" presStyleIdx="2" presStyleCnt="4"/>
      <dgm:spPr/>
    </dgm:pt>
    <dgm:pt modelId="{0B4FFBC8-A0DB-40CF-99D0-4D1B0C3CC95C}" type="pres">
      <dgm:prSet presAssocID="{50F417AD-786B-4EEC-9C99-005F31934B8E}" presName="text_4" presStyleLbl="node1" presStyleIdx="3" presStyleCnt="4">
        <dgm:presLayoutVars>
          <dgm:bulletEnabled val="1"/>
        </dgm:presLayoutVars>
      </dgm:prSet>
      <dgm:spPr/>
      <dgm:t>
        <a:bodyPr/>
        <a:lstStyle/>
        <a:p>
          <a:endParaRPr lang="en-US"/>
        </a:p>
      </dgm:t>
    </dgm:pt>
    <dgm:pt modelId="{79FBB595-8C14-4026-9A05-1D362CB8373D}" type="pres">
      <dgm:prSet presAssocID="{50F417AD-786B-4EEC-9C99-005F31934B8E}" presName="accent_4" presStyleCnt="0"/>
      <dgm:spPr/>
    </dgm:pt>
    <dgm:pt modelId="{F1AC84FF-BBB3-4C02-8CB3-6AA5167ADCCA}" type="pres">
      <dgm:prSet presAssocID="{50F417AD-786B-4EEC-9C99-005F31934B8E}" presName="accentRepeatNode" presStyleLbl="solidFgAcc1" presStyleIdx="3" presStyleCnt="4"/>
      <dgm:spPr/>
    </dgm:pt>
  </dgm:ptLst>
  <dgm:cxnLst>
    <dgm:cxn modelId="{07CCB1F3-250D-47B0-A9B4-2C17A0FA0D6E}" srcId="{0AB2F7AC-EDB9-482B-9A27-3CA6E5623495}" destId="{FB35F6BE-F973-4F0D-9568-7C5D777DB2E4}" srcOrd="0" destOrd="0" parTransId="{FE47E7F5-EFEE-4A0C-AFB2-D4F6ACDCE2C0}" sibTransId="{CD4473A7-1CA9-4909-BD2A-C91A679A2269}"/>
    <dgm:cxn modelId="{3389E3EB-C6B4-4D6F-8880-C5C2ED4E192C}" srcId="{0AB2F7AC-EDB9-482B-9A27-3CA6E5623495}" destId="{50F417AD-786B-4EEC-9C99-005F31934B8E}" srcOrd="3" destOrd="0" parTransId="{8E97244D-8699-4542-83A2-A659B3293826}" sibTransId="{7043B124-351A-4DAC-BB21-1806F0F06BF0}"/>
    <dgm:cxn modelId="{76C15ABD-A317-4C74-877B-18E8DFD17401}" type="presOf" srcId="{8F3D6034-D267-492F-8153-6F812F80ACDB}" destId="{17402FB8-718A-484C-B690-94D83D65C4E1}" srcOrd="0" destOrd="0" presId="urn:microsoft.com/office/officeart/2008/layout/VerticalCurvedList"/>
    <dgm:cxn modelId="{75F99FEE-47CD-4586-9681-DCA30D77C8F3}" type="presOf" srcId="{B5BE1811-76FA-4046-9918-B4BB91A5F68C}" destId="{13114B26-657B-4CBB-9E5C-24D3A8C9215C}" srcOrd="0" destOrd="1" presId="urn:microsoft.com/office/officeart/2008/layout/VerticalCurvedList"/>
    <dgm:cxn modelId="{5B784CD0-7C23-4565-AB32-4C671448A15A}" srcId="{FB35F6BE-F973-4F0D-9568-7C5D777DB2E4}" destId="{B5BE1811-76FA-4046-9918-B4BB91A5F68C}" srcOrd="0" destOrd="0" parTransId="{4429E0FB-16D4-49C0-A676-18A565F3B20E}" sibTransId="{03E4898A-EC01-4340-B315-67F97C501C3F}"/>
    <dgm:cxn modelId="{5063033E-3D0B-47ED-A249-8E1706EFA67A}" srcId="{0AB2F7AC-EDB9-482B-9A27-3CA6E5623495}" destId="{8F3D6034-D267-492F-8153-6F812F80ACDB}" srcOrd="2" destOrd="0" parTransId="{2DD7CA46-9C04-4094-8845-AEA2A47CD63C}" sibTransId="{652270E4-1DCB-47E5-A580-0ABB6422D864}"/>
    <dgm:cxn modelId="{FC66DD0E-19F2-4517-A4AF-26F898B60298}" type="presOf" srcId="{34BC0840-7B2A-4EAA-92CA-325EDAE7E5A7}" destId="{E356B309-4887-4F27-918C-0D05C4EF0B22}" srcOrd="0" destOrd="0" presId="urn:microsoft.com/office/officeart/2008/layout/VerticalCurvedList"/>
    <dgm:cxn modelId="{44AB0BFE-6516-442A-8D55-FAE07ADEEEAC}" type="presOf" srcId="{03E4898A-EC01-4340-B315-67F97C501C3F}" destId="{AB86E334-A499-469E-8941-7760A4FD9509}" srcOrd="0" destOrd="0" presId="urn:microsoft.com/office/officeart/2008/layout/VerticalCurvedList"/>
    <dgm:cxn modelId="{04C9CA5C-C557-4595-858D-56F033619E41}" srcId="{0AB2F7AC-EDB9-482B-9A27-3CA6E5623495}" destId="{34BC0840-7B2A-4EAA-92CA-325EDAE7E5A7}" srcOrd="1" destOrd="0" parTransId="{7D4A515F-25BD-4006-8539-6DDA502D0FFA}" sibTransId="{9DD53CCA-6A3F-47CD-8BCF-DF69ED13164E}"/>
    <dgm:cxn modelId="{EC29D448-F278-4D07-9B4A-D87876882123}" type="presOf" srcId="{FB35F6BE-F973-4F0D-9568-7C5D777DB2E4}" destId="{13114B26-657B-4CBB-9E5C-24D3A8C9215C}" srcOrd="0" destOrd="0" presId="urn:microsoft.com/office/officeart/2008/layout/VerticalCurvedList"/>
    <dgm:cxn modelId="{DE60EB82-E3E0-414F-B72A-15F454F47FA9}" type="presOf" srcId="{50F417AD-786B-4EEC-9C99-005F31934B8E}" destId="{0B4FFBC8-A0DB-40CF-99D0-4D1B0C3CC95C}" srcOrd="0" destOrd="0" presId="urn:microsoft.com/office/officeart/2008/layout/VerticalCurvedList"/>
    <dgm:cxn modelId="{97C5072D-BD20-4935-A0ED-B6E2E7D30260}" type="presOf" srcId="{0AB2F7AC-EDB9-482B-9A27-3CA6E5623495}" destId="{82F57375-5016-4545-96D3-2725482E0D05}" srcOrd="0" destOrd="0" presId="urn:microsoft.com/office/officeart/2008/layout/VerticalCurvedList"/>
    <dgm:cxn modelId="{BE2D5EA6-0AC4-47AD-B234-7748D2CFA054}" type="presParOf" srcId="{82F57375-5016-4545-96D3-2725482E0D05}" destId="{AD64BC09-2FBB-4EAC-937D-60174135AA66}" srcOrd="0" destOrd="0" presId="urn:microsoft.com/office/officeart/2008/layout/VerticalCurvedList"/>
    <dgm:cxn modelId="{8A0C2544-B12D-4307-9715-F1F9EC1D2509}" type="presParOf" srcId="{AD64BC09-2FBB-4EAC-937D-60174135AA66}" destId="{FE6D8CFA-9FBF-464A-BDAB-0277339ED2B1}" srcOrd="0" destOrd="0" presId="urn:microsoft.com/office/officeart/2008/layout/VerticalCurvedList"/>
    <dgm:cxn modelId="{C50E6550-7ADD-4C0A-8017-6E2400EAB4FF}" type="presParOf" srcId="{FE6D8CFA-9FBF-464A-BDAB-0277339ED2B1}" destId="{30B0E057-6CE0-4DD1-B918-0528E8B1C5A1}" srcOrd="0" destOrd="0" presId="urn:microsoft.com/office/officeart/2008/layout/VerticalCurvedList"/>
    <dgm:cxn modelId="{F8AF64DF-D7C4-4311-99AD-685E98F9E240}" type="presParOf" srcId="{FE6D8CFA-9FBF-464A-BDAB-0277339ED2B1}" destId="{AB86E334-A499-469E-8941-7760A4FD9509}" srcOrd="1" destOrd="0" presId="urn:microsoft.com/office/officeart/2008/layout/VerticalCurvedList"/>
    <dgm:cxn modelId="{3AC0B8F6-831F-4557-91D5-25ACDD035408}" type="presParOf" srcId="{FE6D8CFA-9FBF-464A-BDAB-0277339ED2B1}" destId="{2A55D401-F8B8-4DCC-8C0C-C06A59325AD5}" srcOrd="2" destOrd="0" presId="urn:microsoft.com/office/officeart/2008/layout/VerticalCurvedList"/>
    <dgm:cxn modelId="{DDDF1499-A939-4078-827C-1D3AAB2BF878}" type="presParOf" srcId="{FE6D8CFA-9FBF-464A-BDAB-0277339ED2B1}" destId="{D748F7E4-277D-4441-8506-7B98F46A5768}" srcOrd="3" destOrd="0" presId="urn:microsoft.com/office/officeart/2008/layout/VerticalCurvedList"/>
    <dgm:cxn modelId="{AE9E7819-29FB-46AA-BC4D-76A69A039CB9}" type="presParOf" srcId="{AD64BC09-2FBB-4EAC-937D-60174135AA66}" destId="{13114B26-657B-4CBB-9E5C-24D3A8C9215C}" srcOrd="1" destOrd="0" presId="urn:microsoft.com/office/officeart/2008/layout/VerticalCurvedList"/>
    <dgm:cxn modelId="{63B22B75-EA1D-402A-BBB0-026E02FA8D0A}" type="presParOf" srcId="{AD64BC09-2FBB-4EAC-937D-60174135AA66}" destId="{48554195-1D68-47A7-82B4-79361A4E54E8}" srcOrd="2" destOrd="0" presId="urn:microsoft.com/office/officeart/2008/layout/VerticalCurvedList"/>
    <dgm:cxn modelId="{B8450020-0174-420A-BFA2-D00F160F1888}" type="presParOf" srcId="{48554195-1D68-47A7-82B4-79361A4E54E8}" destId="{F9FC82E7-C69F-488A-8EA6-B824D41B63C9}" srcOrd="0" destOrd="0" presId="urn:microsoft.com/office/officeart/2008/layout/VerticalCurvedList"/>
    <dgm:cxn modelId="{8DD96485-F18A-4672-99F0-8C922CD350EB}" type="presParOf" srcId="{AD64BC09-2FBB-4EAC-937D-60174135AA66}" destId="{E356B309-4887-4F27-918C-0D05C4EF0B22}" srcOrd="3" destOrd="0" presId="urn:microsoft.com/office/officeart/2008/layout/VerticalCurvedList"/>
    <dgm:cxn modelId="{CD67DBDE-3FB9-48B8-A635-D6E0BCD7CCEC}" type="presParOf" srcId="{AD64BC09-2FBB-4EAC-937D-60174135AA66}" destId="{C4D8B608-B95E-4C9B-A8EF-A4609506B9C6}" srcOrd="4" destOrd="0" presId="urn:microsoft.com/office/officeart/2008/layout/VerticalCurvedList"/>
    <dgm:cxn modelId="{9C073096-CC21-4094-9078-491708BC51F1}" type="presParOf" srcId="{C4D8B608-B95E-4C9B-A8EF-A4609506B9C6}" destId="{68E33B71-9707-4C6B-9303-9658564F773D}" srcOrd="0" destOrd="0" presId="urn:microsoft.com/office/officeart/2008/layout/VerticalCurvedList"/>
    <dgm:cxn modelId="{B84D9951-2A79-48AF-B8ED-11B5F3CB658D}" type="presParOf" srcId="{AD64BC09-2FBB-4EAC-937D-60174135AA66}" destId="{17402FB8-718A-484C-B690-94D83D65C4E1}" srcOrd="5" destOrd="0" presId="urn:microsoft.com/office/officeart/2008/layout/VerticalCurvedList"/>
    <dgm:cxn modelId="{840E8A37-0956-40FA-ABED-6C712B4C62C5}" type="presParOf" srcId="{AD64BC09-2FBB-4EAC-937D-60174135AA66}" destId="{CBD759B3-2035-4382-870E-E1FE704A6FE2}" srcOrd="6" destOrd="0" presId="urn:microsoft.com/office/officeart/2008/layout/VerticalCurvedList"/>
    <dgm:cxn modelId="{8299462C-C206-4796-B963-3EAEEBDA78F3}" type="presParOf" srcId="{CBD759B3-2035-4382-870E-E1FE704A6FE2}" destId="{A1E27B9F-5F1E-4C66-BB62-839CEB6CA913}" srcOrd="0" destOrd="0" presId="urn:microsoft.com/office/officeart/2008/layout/VerticalCurvedList"/>
    <dgm:cxn modelId="{320489AB-D14C-4AA9-9126-D0E372AF7E29}" type="presParOf" srcId="{AD64BC09-2FBB-4EAC-937D-60174135AA66}" destId="{0B4FFBC8-A0DB-40CF-99D0-4D1B0C3CC95C}" srcOrd="7" destOrd="0" presId="urn:microsoft.com/office/officeart/2008/layout/VerticalCurvedList"/>
    <dgm:cxn modelId="{C61454CD-1D1F-4F0B-863D-1F2E44B7B34C}" type="presParOf" srcId="{AD64BC09-2FBB-4EAC-937D-60174135AA66}" destId="{79FBB595-8C14-4026-9A05-1D362CB8373D}" srcOrd="8" destOrd="0" presId="urn:microsoft.com/office/officeart/2008/layout/VerticalCurvedList"/>
    <dgm:cxn modelId="{0EE086F7-53B3-4CA7-91F7-F4940C861F06}" type="presParOf" srcId="{79FBB595-8C14-4026-9A05-1D362CB8373D}" destId="{F1AC84FF-BBB3-4C02-8CB3-6AA5167ADCCA}"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2F7AC-EDB9-482B-9A27-3CA6E5623495}"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FB35F6BE-F973-4F0D-9568-7C5D777DB2E4}">
      <dgm:prSet phldrT="[Text]" custT="1"/>
      <dgm:spPr/>
      <dgm:t>
        <a:bodyPr/>
        <a:lstStyle/>
        <a:p>
          <a:pPr algn="l" rtl="0"/>
          <a:r>
            <a:rPr lang="en-US" sz="3200" b="0" i="0" u="none" strike="noStrike" cap="none" dirty="0" smtClean="0">
              <a:solidFill>
                <a:schemeClr val="lt1"/>
              </a:solidFill>
              <a:latin typeface="Calibri"/>
              <a:ea typeface="Calibri"/>
              <a:cs typeface="Calibri"/>
              <a:sym typeface="Calibri"/>
            </a:rPr>
            <a:t>Potential Routes</a:t>
          </a:r>
          <a:endParaRPr lang="en-US" sz="3200" dirty="0">
            <a:ln>
              <a:noFill/>
            </a:ln>
            <a:solidFill>
              <a:schemeClr val="bg1"/>
            </a:solidFill>
          </a:endParaRPr>
        </a:p>
      </dgm:t>
    </dgm:pt>
    <dgm:pt modelId="{FE47E7F5-EFEE-4A0C-AFB2-D4F6ACDCE2C0}" type="parTrans" cxnId="{07CCB1F3-250D-47B0-A9B4-2C17A0FA0D6E}">
      <dgm:prSet/>
      <dgm:spPr/>
      <dgm:t>
        <a:bodyPr/>
        <a:lstStyle/>
        <a:p>
          <a:endParaRPr lang="en-US">
            <a:ln>
              <a:noFill/>
            </a:ln>
            <a:solidFill>
              <a:schemeClr val="bg1"/>
            </a:solidFill>
          </a:endParaRPr>
        </a:p>
      </dgm:t>
    </dgm:pt>
    <dgm:pt modelId="{CD4473A7-1CA9-4909-BD2A-C91A679A2269}" type="sibTrans" cxnId="{07CCB1F3-250D-47B0-A9B4-2C17A0FA0D6E}">
      <dgm:prSet/>
      <dgm:spPr/>
      <dgm:t>
        <a:bodyPr/>
        <a:lstStyle/>
        <a:p>
          <a:endParaRPr lang="en-US">
            <a:ln>
              <a:noFill/>
            </a:ln>
            <a:solidFill>
              <a:schemeClr val="bg1"/>
            </a:solidFill>
          </a:endParaRPr>
        </a:p>
      </dgm:t>
    </dgm:pt>
    <dgm:pt modelId="{34BC0840-7B2A-4EAA-92CA-325EDAE7E5A7}">
      <dgm:prSet phldrT="[Text]"/>
      <dgm:spPr/>
      <dgm:t>
        <a:bodyPr/>
        <a:lstStyle/>
        <a:p>
          <a:pPr rtl="0"/>
          <a:r>
            <a:rPr lang="en-US" b="0" i="0" u="none" strike="noStrike" cap="none" dirty="0" smtClean="0">
              <a:solidFill>
                <a:schemeClr val="lt1"/>
              </a:solidFill>
              <a:latin typeface="Calibri"/>
              <a:ea typeface="Calibri"/>
              <a:cs typeface="Calibri"/>
              <a:sym typeface="Calibri"/>
            </a:rPr>
            <a:t>South Campus</a:t>
          </a:r>
          <a:endParaRPr lang="en-US" dirty="0">
            <a:ln>
              <a:noFill/>
            </a:ln>
            <a:solidFill>
              <a:schemeClr val="bg1"/>
            </a:solidFill>
          </a:endParaRPr>
        </a:p>
      </dgm:t>
    </dgm:pt>
    <dgm:pt modelId="{7D4A515F-25BD-4006-8539-6DDA502D0FFA}" type="parTrans" cxnId="{04C9CA5C-C557-4595-858D-56F033619E41}">
      <dgm:prSet/>
      <dgm:spPr/>
      <dgm:t>
        <a:bodyPr/>
        <a:lstStyle/>
        <a:p>
          <a:endParaRPr lang="en-US">
            <a:ln>
              <a:noFill/>
            </a:ln>
            <a:solidFill>
              <a:schemeClr val="bg1"/>
            </a:solidFill>
          </a:endParaRPr>
        </a:p>
      </dgm:t>
    </dgm:pt>
    <dgm:pt modelId="{9DD53CCA-6A3F-47CD-8BCF-DF69ED13164E}" type="sibTrans" cxnId="{04C9CA5C-C557-4595-858D-56F033619E41}">
      <dgm:prSet/>
      <dgm:spPr/>
      <dgm:t>
        <a:bodyPr/>
        <a:lstStyle/>
        <a:p>
          <a:endParaRPr lang="en-US">
            <a:ln>
              <a:noFill/>
            </a:ln>
            <a:solidFill>
              <a:schemeClr val="bg1"/>
            </a:solidFill>
          </a:endParaRPr>
        </a:p>
      </dgm:t>
    </dgm:pt>
    <dgm:pt modelId="{8F3D6034-D267-492F-8153-6F812F80ACDB}">
      <dgm:prSet phldrT="[Text]"/>
      <dgm:spPr/>
      <dgm:t>
        <a:bodyPr/>
        <a:lstStyle/>
        <a:p>
          <a:pPr rtl="0"/>
          <a:r>
            <a:rPr lang="en-US" b="0" i="0" u="none" strike="noStrike" cap="none" dirty="0" smtClean="0">
              <a:solidFill>
                <a:schemeClr val="lt1"/>
              </a:solidFill>
              <a:latin typeface="Calibri"/>
              <a:ea typeface="Calibri"/>
              <a:cs typeface="Calibri"/>
              <a:sym typeface="Calibri"/>
            </a:rPr>
            <a:t>Test Track Layout</a:t>
          </a:r>
          <a:endParaRPr lang="en-US" dirty="0">
            <a:ln>
              <a:noFill/>
            </a:ln>
            <a:solidFill>
              <a:schemeClr val="bg1"/>
            </a:solidFill>
          </a:endParaRPr>
        </a:p>
      </dgm:t>
    </dgm:pt>
    <dgm:pt modelId="{2DD7CA46-9C04-4094-8845-AEA2A47CD63C}" type="parTrans" cxnId="{5063033E-3D0B-47ED-A249-8E1706EFA67A}">
      <dgm:prSet/>
      <dgm:spPr/>
      <dgm:t>
        <a:bodyPr/>
        <a:lstStyle/>
        <a:p>
          <a:endParaRPr lang="en-US">
            <a:ln>
              <a:noFill/>
            </a:ln>
            <a:solidFill>
              <a:schemeClr val="bg1"/>
            </a:solidFill>
          </a:endParaRPr>
        </a:p>
      </dgm:t>
    </dgm:pt>
    <dgm:pt modelId="{652270E4-1DCB-47E5-A580-0ABB6422D864}" type="sibTrans" cxnId="{5063033E-3D0B-47ED-A249-8E1706EFA67A}">
      <dgm:prSet/>
      <dgm:spPr/>
      <dgm:t>
        <a:bodyPr/>
        <a:lstStyle/>
        <a:p>
          <a:endParaRPr lang="en-US">
            <a:ln>
              <a:noFill/>
            </a:ln>
            <a:solidFill>
              <a:schemeClr val="bg1"/>
            </a:solidFill>
          </a:endParaRPr>
        </a:p>
      </dgm:t>
    </dgm:pt>
    <dgm:pt modelId="{B5BE1811-76FA-4046-9918-B4BB91A5F68C}">
      <dgm:prSet/>
      <dgm:spPr/>
      <dgm:t>
        <a:bodyPr/>
        <a:lstStyle/>
        <a:p>
          <a:pPr algn="l"/>
          <a:endParaRPr lang="en-US" sz="1300" dirty="0">
            <a:ln>
              <a:noFill/>
            </a:ln>
            <a:solidFill>
              <a:schemeClr val="bg1"/>
            </a:solidFill>
          </a:endParaRPr>
        </a:p>
      </dgm:t>
    </dgm:pt>
    <dgm:pt modelId="{4429E0FB-16D4-49C0-A676-18A565F3B20E}" type="parTrans" cxnId="{5B784CD0-7C23-4565-AB32-4C671448A15A}">
      <dgm:prSet/>
      <dgm:spPr/>
      <dgm:t>
        <a:bodyPr/>
        <a:lstStyle/>
        <a:p>
          <a:endParaRPr lang="en-US">
            <a:ln>
              <a:noFill/>
            </a:ln>
            <a:solidFill>
              <a:schemeClr val="bg1"/>
            </a:solidFill>
          </a:endParaRPr>
        </a:p>
      </dgm:t>
    </dgm:pt>
    <dgm:pt modelId="{03E4898A-EC01-4340-B315-67F97C501C3F}" type="sibTrans" cxnId="{5B784CD0-7C23-4565-AB32-4C671448A15A}">
      <dgm:prSet/>
      <dgm:spPr/>
      <dgm:t>
        <a:bodyPr/>
        <a:lstStyle/>
        <a:p>
          <a:endParaRPr lang="en-US">
            <a:ln>
              <a:noFill/>
            </a:ln>
            <a:solidFill>
              <a:schemeClr val="bg1"/>
            </a:solidFill>
          </a:endParaRPr>
        </a:p>
      </dgm:t>
    </dgm:pt>
    <dgm:pt modelId="{50F417AD-786B-4EEC-9C99-005F31934B8E}">
      <dgm:prSet/>
      <dgm:spPr/>
      <dgm:t>
        <a:bodyPr/>
        <a:lstStyle/>
        <a:p>
          <a:endParaRPr lang="en-US">
            <a:ln>
              <a:noFill/>
            </a:ln>
            <a:solidFill>
              <a:schemeClr val="bg1"/>
            </a:solidFill>
          </a:endParaRPr>
        </a:p>
      </dgm:t>
    </dgm:pt>
    <dgm:pt modelId="{8E97244D-8699-4542-83A2-A659B3293826}" type="parTrans" cxnId="{3389E3EB-C6B4-4D6F-8880-C5C2ED4E192C}">
      <dgm:prSet/>
      <dgm:spPr/>
      <dgm:t>
        <a:bodyPr/>
        <a:lstStyle/>
        <a:p>
          <a:endParaRPr lang="en-US">
            <a:ln>
              <a:noFill/>
            </a:ln>
            <a:solidFill>
              <a:schemeClr val="bg1"/>
            </a:solidFill>
          </a:endParaRPr>
        </a:p>
      </dgm:t>
    </dgm:pt>
    <dgm:pt modelId="{7043B124-351A-4DAC-BB21-1806F0F06BF0}" type="sibTrans" cxnId="{3389E3EB-C6B4-4D6F-8880-C5C2ED4E192C}">
      <dgm:prSet/>
      <dgm:spPr/>
      <dgm:t>
        <a:bodyPr/>
        <a:lstStyle/>
        <a:p>
          <a:endParaRPr lang="en-US">
            <a:ln>
              <a:noFill/>
            </a:ln>
            <a:solidFill>
              <a:schemeClr val="bg1"/>
            </a:solidFill>
          </a:endParaRPr>
        </a:p>
      </dgm:t>
    </dgm:pt>
    <dgm:pt modelId="{82F57375-5016-4545-96D3-2725482E0D05}" type="pres">
      <dgm:prSet presAssocID="{0AB2F7AC-EDB9-482B-9A27-3CA6E5623495}" presName="Name0" presStyleCnt="0">
        <dgm:presLayoutVars>
          <dgm:chMax val="7"/>
          <dgm:chPref val="7"/>
          <dgm:dir/>
        </dgm:presLayoutVars>
      </dgm:prSet>
      <dgm:spPr/>
      <dgm:t>
        <a:bodyPr/>
        <a:lstStyle/>
        <a:p>
          <a:endParaRPr lang="en-US"/>
        </a:p>
      </dgm:t>
    </dgm:pt>
    <dgm:pt modelId="{AD64BC09-2FBB-4EAC-937D-60174135AA66}" type="pres">
      <dgm:prSet presAssocID="{0AB2F7AC-EDB9-482B-9A27-3CA6E5623495}" presName="Name1" presStyleCnt="0"/>
      <dgm:spPr/>
    </dgm:pt>
    <dgm:pt modelId="{FE6D8CFA-9FBF-464A-BDAB-0277339ED2B1}" type="pres">
      <dgm:prSet presAssocID="{0AB2F7AC-EDB9-482B-9A27-3CA6E5623495}" presName="cycle" presStyleCnt="0"/>
      <dgm:spPr/>
    </dgm:pt>
    <dgm:pt modelId="{30B0E057-6CE0-4DD1-B918-0528E8B1C5A1}" type="pres">
      <dgm:prSet presAssocID="{0AB2F7AC-EDB9-482B-9A27-3CA6E5623495}" presName="srcNode" presStyleLbl="node1" presStyleIdx="0" presStyleCnt="4"/>
      <dgm:spPr/>
    </dgm:pt>
    <dgm:pt modelId="{AB86E334-A499-469E-8941-7760A4FD9509}" type="pres">
      <dgm:prSet presAssocID="{0AB2F7AC-EDB9-482B-9A27-3CA6E5623495}" presName="conn" presStyleLbl="parChTrans1D2" presStyleIdx="0" presStyleCnt="1"/>
      <dgm:spPr/>
      <dgm:t>
        <a:bodyPr/>
        <a:lstStyle/>
        <a:p>
          <a:endParaRPr lang="en-US"/>
        </a:p>
      </dgm:t>
    </dgm:pt>
    <dgm:pt modelId="{2A55D401-F8B8-4DCC-8C0C-C06A59325AD5}" type="pres">
      <dgm:prSet presAssocID="{0AB2F7AC-EDB9-482B-9A27-3CA6E5623495}" presName="extraNode" presStyleLbl="node1" presStyleIdx="0" presStyleCnt="4"/>
      <dgm:spPr/>
    </dgm:pt>
    <dgm:pt modelId="{D748F7E4-277D-4441-8506-7B98F46A5768}" type="pres">
      <dgm:prSet presAssocID="{0AB2F7AC-EDB9-482B-9A27-3CA6E5623495}" presName="dstNode" presStyleLbl="node1" presStyleIdx="0" presStyleCnt="4"/>
      <dgm:spPr/>
    </dgm:pt>
    <dgm:pt modelId="{13114B26-657B-4CBB-9E5C-24D3A8C9215C}" type="pres">
      <dgm:prSet presAssocID="{FB35F6BE-F973-4F0D-9568-7C5D777DB2E4}" presName="text_1" presStyleLbl="node1" presStyleIdx="0" presStyleCnt="4">
        <dgm:presLayoutVars>
          <dgm:bulletEnabled val="1"/>
        </dgm:presLayoutVars>
      </dgm:prSet>
      <dgm:spPr/>
      <dgm:t>
        <a:bodyPr/>
        <a:lstStyle/>
        <a:p>
          <a:endParaRPr lang="en-US"/>
        </a:p>
      </dgm:t>
    </dgm:pt>
    <dgm:pt modelId="{48554195-1D68-47A7-82B4-79361A4E54E8}" type="pres">
      <dgm:prSet presAssocID="{FB35F6BE-F973-4F0D-9568-7C5D777DB2E4}" presName="accent_1" presStyleCnt="0"/>
      <dgm:spPr/>
    </dgm:pt>
    <dgm:pt modelId="{F9FC82E7-C69F-488A-8EA6-B824D41B63C9}" type="pres">
      <dgm:prSet presAssocID="{FB35F6BE-F973-4F0D-9568-7C5D777DB2E4}" presName="accentRepeatNode" presStyleLbl="solidFgAcc1" presStyleIdx="0" presStyleCnt="4"/>
      <dgm:spPr/>
    </dgm:pt>
    <dgm:pt modelId="{E356B309-4887-4F27-918C-0D05C4EF0B22}" type="pres">
      <dgm:prSet presAssocID="{34BC0840-7B2A-4EAA-92CA-325EDAE7E5A7}" presName="text_2" presStyleLbl="node1" presStyleIdx="1" presStyleCnt="4">
        <dgm:presLayoutVars>
          <dgm:bulletEnabled val="1"/>
        </dgm:presLayoutVars>
      </dgm:prSet>
      <dgm:spPr/>
      <dgm:t>
        <a:bodyPr/>
        <a:lstStyle/>
        <a:p>
          <a:endParaRPr lang="en-US"/>
        </a:p>
      </dgm:t>
    </dgm:pt>
    <dgm:pt modelId="{C4D8B608-B95E-4C9B-A8EF-A4609506B9C6}" type="pres">
      <dgm:prSet presAssocID="{34BC0840-7B2A-4EAA-92CA-325EDAE7E5A7}" presName="accent_2" presStyleCnt="0"/>
      <dgm:spPr/>
    </dgm:pt>
    <dgm:pt modelId="{68E33B71-9707-4C6B-9303-9658564F773D}" type="pres">
      <dgm:prSet presAssocID="{34BC0840-7B2A-4EAA-92CA-325EDAE7E5A7}" presName="accentRepeatNode" presStyleLbl="solidFgAcc1" presStyleIdx="1" presStyleCnt="4"/>
      <dgm:spPr/>
    </dgm:pt>
    <dgm:pt modelId="{17402FB8-718A-484C-B690-94D83D65C4E1}" type="pres">
      <dgm:prSet presAssocID="{8F3D6034-D267-492F-8153-6F812F80ACDB}" presName="text_3" presStyleLbl="node1" presStyleIdx="2" presStyleCnt="4">
        <dgm:presLayoutVars>
          <dgm:bulletEnabled val="1"/>
        </dgm:presLayoutVars>
      </dgm:prSet>
      <dgm:spPr/>
      <dgm:t>
        <a:bodyPr/>
        <a:lstStyle/>
        <a:p>
          <a:endParaRPr lang="en-US"/>
        </a:p>
      </dgm:t>
    </dgm:pt>
    <dgm:pt modelId="{CBD759B3-2035-4382-870E-E1FE704A6FE2}" type="pres">
      <dgm:prSet presAssocID="{8F3D6034-D267-492F-8153-6F812F80ACDB}" presName="accent_3" presStyleCnt="0"/>
      <dgm:spPr/>
    </dgm:pt>
    <dgm:pt modelId="{A1E27B9F-5F1E-4C66-BB62-839CEB6CA913}" type="pres">
      <dgm:prSet presAssocID="{8F3D6034-D267-492F-8153-6F812F80ACDB}" presName="accentRepeatNode" presStyleLbl="solidFgAcc1" presStyleIdx="2" presStyleCnt="4"/>
      <dgm:spPr/>
    </dgm:pt>
    <dgm:pt modelId="{0B4FFBC8-A0DB-40CF-99D0-4D1B0C3CC95C}" type="pres">
      <dgm:prSet presAssocID="{50F417AD-786B-4EEC-9C99-005F31934B8E}" presName="text_4" presStyleLbl="node1" presStyleIdx="3" presStyleCnt="4">
        <dgm:presLayoutVars>
          <dgm:bulletEnabled val="1"/>
        </dgm:presLayoutVars>
      </dgm:prSet>
      <dgm:spPr/>
      <dgm:t>
        <a:bodyPr/>
        <a:lstStyle/>
        <a:p>
          <a:endParaRPr lang="en-US"/>
        </a:p>
      </dgm:t>
    </dgm:pt>
    <dgm:pt modelId="{79FBB595-8C14-4026-9A05-1D362CB8373D}" type="pres">
      <dgm:prSet presAssocID="{50F417AD-786B-4EEC-9C99-005F31934B8E}" presName="accent_4" presStyleCnt="0"/>
      <dgm:spPr/>
    </dgm:pt>
    <dgm:pt modelId="{F1AC84FF-BBB3-4C02-8CB3-6AA5167ADCCA}" type="pres">
      <dgm:prSet presAssocID="{50F417AD-786B-4EEC-9C99-005F31934B8E}" presName="accentRepeatNode" presStyleLbl="solidFgAcc1" presStyleIdx="3" presStyleCnt="4"/>
      <dgm:spPr/>
    </dgm:pt>
  </dgm:ptLst>
  <dgm:cxnLst>
    <dgm:cxn modelId="{00CC3BCD-BACB-41D5-B41F-23A7A48AC649}" type="presOf" srcId="{B5BE1811-76FA-4046-9918-B4BB91A5F68C}" destId="{13114B26-657B-4CBB-9E5C-24D3A8C9215C}" srcOrd="0" destOrd="1" presId="urn:microsoft.com/office/officeart/2008/layout/VerticalCurvedList"/>
    <dgm:cxn modelId="{07CCB1F3-250D-47B0-A9B4-2C17A0FA0D6E}" srcId="{0AB2F7AC-EDB9-482B-9A27-3CA6E5623495}" destId="{FB35F6BE-F973-4F0D-9568-7C5D777DB2E4}" srcOrd="0" destOrd="0" parTransId="{FE47E7F5-EFEE-4A0C-AFB2-D4F6ACDCE2C0}" sibTransId="{CD4473A7-1CA9-4909-BD2A-C91A679A2269}"/>
    <dgm:cxn modelId="{3389E3EB-C6B4-4D6F-8880-C5C2ED4E192C}" srcId="{0AB2F7AC-EDB9-482B-9A27-3CA6E5623495}" destId="{50F417AD-786B-4EEC-9C99-005F31934B8E}" srcOrd="3" destOrd="0" parTransId="{8E97244D-8699-4542-83A2-A659B3293826}" sibTransId="{7043B124-351A-4DAC-BB21-1806F0F06BF0}"/>
    <dgm:cxn modelId="{9D9A9F41-1111-4A44-8451-B07F3E4BCE94}" type="presOf" srcId="{0AB2F7AC-EDB9-482B-9A27-3CA6E5623495}" destId="{82F57375-5016-4545-96D3-2725482E0D05}" srcOrd="0" destOrd="0" presId="urn:microsoft.com/office/officeart/2008/layout/VerticalCurvedList"/>
    <dgm:cxn modelId="{959C9B4C-3B19-4D0B-9EA1-169B859D36D9}" type="presOf" srcId="{03E4898A-EC01-4340-B315-67F97C501C3F}" destId="{AB86E334-A499-469E-8941-7760A4FD9509}" srcOrd="0" destOrd="0" presId="urn:microsoft.com/office/officeart/2008/layout/VerticalCurvedList"/>
    <dgm:cxn modelId="{F945EFBF-24D1-4E4F-86A7-78D312107958}" type="presOf" srcId="{FB35F6BE-F973-4F0D-9568-7C5D777DB2E4}" destId="{13114B26-657B-4CBB-9E5C-24D3A8C9215C}" srcOrd="0" destOrd="0" presId="urn:microsoft.com/office/officeart/2008/layout/VerticalCurvedList"/>
    <dgm:cxn modelId="{C75DFAC1-2043-4BC9-8091-9FA3FFDE3EA6}" type="presOf" srcId="{50F417AD-786B-4EEC-9C99-005F31934B8E}" destId="{0B4FFBC8-A0DB-40CF-99D0-4D1B0C3CC95C}" srcOrd="0" destOrd="0" presId="urn:microsoft.com/office/officeart/2008/layout/VerticalCurvedList"/>
    <dgm:cxn modelId="{5B784CD0-7C23-4565-AB32-4C671448A15A}" srcId="{FB35F6BE-F973-4F0D-9568-7C5D777DB2E4}" destId="{B5BE1811-76FA-4046-9918-B4BB91A5F68C}" srcOrd="0" destOrd="0" parTransId="{4429E0FB-16D4-49C0-A676-18A565F3B20E}" sibTransId="{03E4898A-EC01-4340-B315-67F97C501C3F}"/>
    <dgm:cxn modelId="{5063033E-3D0B-47ED-A249-8E1706EFA67A}" srcId="{0AB2F7AC-EDB9-482B-9A27-3CA6E5623495}" destId="{8F3D6034-D267-492F-8153-6F812F80ACDB}" srcOrd="2" destOrd="0" parTransId="{2DD7CA46-9C04-4094-8845-AEA2A47CD63C}" sibTransId="{652270E4-1DCB-47E5-A580-0ABB6422D864}"/>
    <dgm:cxn modelId="{04C9CA5C-C557-4595-858D-56F033619E41}" srcId="{0AB2F7AC-EDB9-482B-9A27-3CA6E5623495}" destId="{34BC0840-7B2A-4EAA-92CA-325EDAE7E5A7}" srcOrd="1" destOrd="0" parTransId="{7D4A515F-25BD-4006-8539-6DDA502D0FFA}" sibTransId="{9DD53CCA-6A3F-47CD-8BCF-DF69ED13164E}"/>
    <dgm:cxn modelId="{F25E697E-1719-4F2A-A0ED-A7862C96F138}" type="presOf" srcId="{8F3D6034-D267-492F-8153-6F812F80ACDB}" destId="{17402FB8-718A-484C-B690-94D83D65C4E1}" srcOrd="0" destOrd="0" presId="urn:microsoft.com/office/officeart/2008/layout/VerticalCurvedList"/>
    <dgm:cxn modelId="{005CA9DE-503D-4B81-8EEF-B4CA17CB99A0}" type="presOf" srcId="{34BC0840-7B2A-4EAA-92CA-325EDAE7E5A7}" destId="{E356B309-4887-4F27-918C-0D05C4EF0B22}" srcOrd="0" destOrd="0" presId="urn:microsoft.com/office/officeart/2008/layout/VerticalCurvedList"/>
    <dgm:cxn modelId="{E06E77DF-B37A-445C-B824-5907258E1880}" type="presParOf" srcId="{82F57375-5016-4545-96D3-2725482E0D05}" destId="{AD64BC09-2FBB-4EAC-937D-60174135AA66}" srcOrd="0" destOrd="0" presId="urn:microsoft.com/office/officeart/2008/layout/VerticalCurvedList"/>
    <dgm:cxn modelId="{A6E8B2DE-3309-43F3-82EE-744DFAB3FCCC}" type="presParOf" srcId="{AD64BC09-2FBB-4EAC-937D-60174135AA66}" destId="{FE6D8CFA-9FBF-464A-BDAB-0277339ED2B1}" srcOrd="0" destOrd="0" presId="urn:microsoft.com/office/officeart/2008/layout/VerticalCurvedList"/>
    <dgm:cxn modelId="{C26A78E9-8443-490F-B5FA-B68104532D53}" type="presParOf" srcId="{FE6D8CFA-9FBF-464A-BDAB-0277339ED2B1}" destId="{30B0E057-6CE0-4DD1-B918-0528E8B1C5A1}" srcOrd="0" destOrd="0" presId="urn:microsoft.com/office/officeart/2008/layout/VerticalCurvedList"/>
    <dgm:cxn modelId="{9291787C-B104-4C8A-B2E6-2BC6829A2CFC}" type="presParOf" srcId="{FE6D8CFA-9FBF-464A-BDAB-0277339ED2B1}" destId="{AB86E334-A499-469E-8941-7760A4FD9509}" srcOrd="1" destOrd="0" presId="urn:microsoft.com/office/officeart/2008/layout/VerticalCurvedList"/>
    <dgm:cxn modelId="{F21FBB6C-74DC-46DD-B3E8-E05EAD744CE5}" type="presParOf" srcId="{FE6D8CFA-9FBF-464A-BDAB-0277339ED2B1}" destId="{2A55D401-F8B8-4DCC-8C0C-C06A59325AD5}" srcOrd="2" destOrd="0" presId="urn:microsoft.com/office/officeart/2008/layout/VerticalCurvedList"/>
    <dgm:cxn modelId="{50DD85B0-5F5D-44D7-A068-49DF26D2EA81}" type="presParOf" srcId="{FE6D8CFA-9FBF-464A-BDAB-0277339ED2B1}" destId="{D748F7E4-277D-4441-8506-7B98F46A5768}" srcOrd="3" destOrd="0" presId="urn:microsoft.com/office/officeart/2008/layout/VerticalCurvedList"/>
    <dgm:cxn modelId="{4E462A80-770F-4333-B8FA-C50B82CD17DF}" type="presParOf" srcId="{AD64BC09-2FBB-4EAC-937D-60174135AA66}" destId="{13114B26-657B-4CBB-9E5C-24D3A8C9215C}" srcOrd="1" destOrd="0" presId="urn:microsoft.com/office/officeart/2008/layout/VerticalCurvedList"/>
    <dgm:cxn modelId="{0945EFDA-B59A-4471-8F9E-D0A1775A75CF}" type="presParOf" srcId="{AD64BC09-2FBB-4EAC-937D-60174135AA66}" destId="{48554195-1D68-47A7-82B4-79361A4E54E8}" srcOrd="2" destOrd="0" presId="urn:microsoft.com/office/officeart/2008/layout/VerticalCurvedList"/>
    <dgm:cxn modelId="{E39025FD-FF07-4E75-A9E8-737B91E75F4B}" type="presParOf" srcId="{48554195-1D68-47A7-82B4-79361A4E54E8}" destId="{F9FC82E7-C69F-488A-8EA6-B824D41B63C9}" srcOrd="0" destOrd="0" presId="urn:microsoft.com/office/officeart/2008/layout/VerticalCurvedList"/>
    <dgm:cxn modelId="{2DB08EAD-4356-4CA4-BBA0-2218D11D1E91}" type="presParOf" srcId="{AD64BC09-2FBB-4EAC-937D-60174135AA66}" destId="{E356B309-4887-4F27-918C-0D05C4EF0B22}" srcOrd="3" destOrd="0" presId="urn:microsoft.com/office/officeart/2008/layout/VerticalCurvedList"/>
    <dgm:cxn modelId="{5D5D6F53-15B0-4A71-A97D-9444B47C6F43}" type="presParOf" srcId="{AD64BC09-2FBB-4EAC-937D-60174135AA66}" destId="{C4D8B608-B95E-4C9B-A8EF-A4609506B9C6}" srcOrd="4" destOrd="0" presId="urn:microsoft.com/office/officeart/2008/layout/VerticalCurvedList"/>
    <dgm:cxn modelId="{16C93036-61C9-456B-A6D3-79FC4C346000}" type="presParOf" srcId="{C4D8B608-B95E-4C9B-A8EF-A4609506B9C6}" destId="{68E33B71-9707-4C6B-9303-9658564F773D}" srcOrd="0" destOrd="0" presId="urn:microsoft.com/office/officeart/2008/layout/VerticalCurvedList"/>
    <dgm:cxn modelId="{0F653A95-B427-4E26-8D78-2C68FD758557}" type="presParOf" srcId="{AD64BC09-2FBB-4EAC-937D-60174135AA66}" destId="{17402FB8-718A-484C-B690-94D83D65C4E1}" srcOrd="5" destOrd="0" presId="urn:microsoft.com/office/officeart/2008/layout/VerticalCurvedList"/>
    <dgm:cxn modelId="{82268AA9-EC88-44A0-9F27-532F2CD2B29D}" type="presParOf" srcId="{AD64BC09-2FBB-4EAC-937D-60174135AA66}" destId="{CBD759B3-2035-4382-870E-E1FE704A6FE2}" srcOrd="6" destOrd="0" presId="urn:microsoft.com/office/officeart/2008/layout/VerticalCurvedList"/>
    <dgm:cxn modelId="{A9730A78-5295-4D79-B9A2-BF45C11DCA27}" type="presParOf" srcId="{CBD759B3-2035-4382-870E-E1FE704A6FE2}" destId="{A1E27B9F-5F1E-4C66-BB62-839CEB6CA913}" srcOrd="0" destOrd="0" presId="urn:microsoft.com/office/officeart/2008/layout/VerticalCurvedList"/>
    <dgm:cxn modelId="{C7519964-22D9-4DB9-8518-2C3E02683B43}" type="presParOf" srcId="{AD64BC09-2FBB-4EAC-937D-60174135AA66}" destId="{0B4FFBC8-A0DB-40CF-99D0-4D1B0C3CC95C}" srcOrd="7" destOrd="0" presId="urn:microsoft.com/office/officeart/2008/layout/VerticalCurvedList"/>
    <dgm:cxn modelId="{61DAA3B6-BE99-4F98-912A-DA910306936F}" type="presParOf" srcId="{AD64BC09-2FBB-4EAC-937D-60174135AA66}" destId="{79FBB595-8C14-4026-9A05-1D362CB8373D}" srcOrd="8" destOrd="0" presId="urn:microsoft.com/office/officeart/2008/layout/VerticalCurvedList"/>
    <dgm:cxn modelId="{149A48EF-8A4F-4AE1-8E52-115F0F4C5A43}" type="presParOf" srcId="{79FBB595-8C14-4026-9A05-1D362CB8373D}" destId="{F1AC84FF-BBB3-4C02-8CB3-6AA5167ADCCA}"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B2F7AC-EDB9-482B-9A27-3CA6E5623495}"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FB35F6BE-F973-4F0D-9568-7C5D777DB2E4}">
      <dgm:prSet phldrT="[Text]" custT="1"/>
      <dgm:spPr/>
      <dgm:t>
        <a:bodyPr/>
        <a:lstStyle/>
        <a:p>
          <a:pPr algn="l" rtl="0"/>
          <a:r>
            <a:rPr lang="en-US" sz="3200" b="0" i="0" u="none" strike="noStrike" cap="none" dirty="0" smtClean="0">
              <a:solidFill>
                <a:schemeClr val="lt1"/>
              </a:solidFill>
              <a:latin typeface="Calibri"/>
              <a:ea typeface="Calibri"/>
              <a:cs typeface="Calibri"/>
              <a:sym typeface="Calibri"/>
            </a:rPr>
            <a:t>Potential Routes</a:t>
          </a:r>
          <a:endParaRPr lang="en-US" sz="3200" dirty="0">
            <a:ln>
              <a:noFill/>
            </a:ln>
            <a:solidFill>
              <a:schemeClr val="bg1"/>
            </a:solidFill>
          </a:endParaRPr>
        </a:p>
      </dgm:t>
    </dgm:pt>
    <dgm:pt modelId="{FE47E7F5-EFEE-4A0C-AFB2-D4F6ACDCE2C0}" type="parTrans" cxnId="{07CCB1F3-250D-47B0-A9B4-2C17A0FA0D6E}">
      <dgm:prSet/>
      <dgm:spPr/>
      <dgm:t>
        <a:bodyPr/>
        <a:lstStyle/>
        <a:p>
          <a:endParaRPr lang="en-US">
            <a:ln>
              <a:noFill/>
            </a:ln>
            <a:solidFill>
              <a:schemeClr val="bg1"/>
            </a:solidFill>
          </a:endParaRPr>
        </a:p>
      </dgm:t>
    </dgm:pt>
    <dgm:pt modelId="{CD4473A7-1CA9-4909-BD2A-C91A679A2269}" type="sibTrans" cxnId="{07CCB1F3-250D-47B0-A9B4-2C17A0FA0D6E}">
      <dgm:prSet/>
      <dgm:spPr/>
      <dgm:t>
        <a:bodyPr/>
        <a:lstStyle/>
        <a:p>
          <a:endParaRPr lang="en-US">
            <a:ln>
              <a:noFill/>
            </a:ln>
            <a:solidFill>
              <a:schemeClr val="bg1"/>
            </a:solidFill>
          </a:endParaRPr>
        </a:p>
      </dgm:t>
    </dgm:pt>
    <dgm:pt modelId="{34BC0840-7B2A-4EAA-92CA-325EDAE7E5A7}">
      <dgm:prSet phldrT="[Text]"/>
      <dgm:spPr/>
      <dgm:t>
        <a:bodyPr/>
        <a:lstStyle/>
        <a:p>
          <a:pPr rtl="0"/>
          <a:r>
            <a:rPr lang="en-US" b="0" i="0" u="none" strike="noStrike" cap="none" dirty="0" smtClean="0">
              <a:solidFill>
                <a:schemeClr val="lt1"/>
              </a:solidFill>
              <a:latin typeface="Calibri"/>
              <a:ea typeface="Calibri"/>
              <a:cs typeface="Calibri"/>
              <a:sym typeface="Calibri"/>
            </a:rPr>
            <a:t>South Campus</a:t>
          </a:r>
          <a:endParaRPr lang="en-US" dirty="0">
            <a:ln>
              <a:noFill/>
            </a:ln>
            <a:solidFill>
              <a:schemeClr val="bg1"/>
            </a:solidFill>
          </a:endParaRPr>
        </a:p>
      </dgm:t>
    </dgm:pt>
    <dgm:pt modelId="{7D4A515F-25BD-4006-8539-6DDA502D0FFA}" type="parTrans" cxnId="{04C9CA5C-C557-4595-858D-56F033619E41}">
      <dgm:prSet/>
      <dgm:spPr/>
      <dgm:t>
        <a:bodyPr/>
        <a:lstStyle/>
        <a:p>
          <a:endParaRPr lang="en-US">
            <a:ln>
              <a:noFill/>
            </a:ln>
            <a:solidFill>
              <a:schemeClr val="bg1"/>
            </a:solidFill>
          </a:endParaRPr>
        </a:p>
      </dgm:t>
    </dgm:pt>
    <dgm:pt modelId="{9DD53CCA-6A3F-47CD-8BCF-DF69ED13164E}" type="sibTrans" cxnId="{04C9CA5C-C557-4595-858D-56F033619E41}">
      <dgm:prSet/>
      <dgm:spPr/>
      <dgm:t>
        <a:bodyPr/>
        <a:lstStyle/>
        <a:p>
          <a:endParaRPr lang="en-US">
            <a:ln>
              <a:noFill/>
            </a:ln>
            <a:solidFill>
              <a:schemeClr val="bg1"/>
            </a:solidFill>
          </a:endParaRPr>
        </a:p>
      </dgm:t>
    </dgm:pt>
    <dgm:pt modelId="{8F3D6034-D267-492F-8153-6F812F80ACDB}">
      <dgm:prSet phldrT="[Text]"/>
      <dgm:spPr/>
      <dgm:t>
        <a:bodyPr/>
        <a:lstStyle/>
        <a:p>
          <a:pPr rtl="0"/>
          <a:r>
            <a:rPr lang="en-US" b="0" i="0" u="none" strike="noStrike" cap="none" dirty="0" smtClean="0">
              <a:solidFill>
                <a:schemeClr val="lt1"/>
              </a:solidFill>
              <a:latin typeface="Calibri"/>
              <a:ea typeface="Calibri"/>
              <a:cs typeface="Calibri"/>
              <a:sym typeface="Calibri"/>
            </a:rPr>
            <a:t>Test Track Layout</a:t>
          </a:r>
          <a:endParaRPr lang="en-US" dirty="0">
            <a:ln>
              <a:noFill/>
            </a:ln>
            <a:solidFill>
              <a:schemeClr val="bg1"/>
            </a:solidFill>
          </a:endParaRPr>
        </a:p>
      </dgm:t>
    </dgm:pt>
    <dgm:pt modelId="{2DD7CA46-9C04-4094-8845-AEA2A47CD63C}" type="parTrans" cxnId="{5063033E-3D0B-47ED-A249-8E1706EFA67A}">
      <dgm:prSet/>
      <dgm:spPr/>
      <dgm:t>
        <a:bodyPr/>
        <a:lstStyle/>
        <a:p>
          <a:endParaRPr lang="en-US">
            <a:ln>
              <a:noFill/>
            </a:ln>
            <a:solidFill>
              <a:schemeClr val="bg1"/>
            </a:solidFill>
          </a:endParaRPr>
        </a:p>
      </dgm:t>
    </dgm:pt>
    <dgm:pt modelId="{652270E4-1DCB-47E5-A580-0ABB6422D864}" type="sibTrans" cxnId="{5063033E-3D0B-47ED-A249-8E1706EFA67A}">
      <dgm:prSet/>
      <dgm:spPr/>
      <dgm:t>
        <a:bodyPr/>
        <a:lstStyle/>
        <a:p>
          <a:endParaRPr lang="en-US">
            <a:ln>
              <a:noFill/>
            </a:ln>
            <a:solidFill>
              <a:schemeClr val="bg1"/>
            </a:solidFill>
          </a:endParaRPr>
        </a:p>
      </dgm:t>
    </dgm:pt>
    <dgm:pt modelId="{B5BE1811-76FA-4046-9918-B4BB91A5F68C}">
      <dgm:prSet/>
      <dgm:spPr/>
      <dgm:t>
        <a:bodyPr/>
        <a:lstStyle/>
        <a:p>
          <a:pPr algn="l"/>
          <a:endParaRPr lang="en-US" sz="1300" dirty="0">
            <a:ln>
              <a:noFill/>
            </a:ln>
            <a:solidFill>
              <a:schemeClr val="bg1"/>
            </a:solidFill>
          </a:endParaRPr>
        </a:p>
      </dgm:t>
    </dgm:pt>
    <dgm:pt modelId="{4429E0FB-16D4-49C0-A676-18A565F3B20E}" type="parTrans" cxnId="{5B784CD0-7C23-4565-AB32-4C671448A15A}">
      <dgm:prSet/>
      <dgm:spPr/>
      <dgm:t>
        <a:bodyPr/>
        <a:lstStyle/>
        <a:p>
          <a:endParaRPr lang="en-US">
            <a:ln>
              <a:noFill/>
            </a:ln>
            <a:solidFill>
              <a:schemeClr val="bg1"/>
            </a:solidFill>
          </a:endParaRPr>
        </a:p>
      </dgm:t>
    </dgm:pt>
    <dgm:pt modelId="{03E4898A-EC01-4340-B315-67F97C501C3F}" type="sibTrans" cxnId="{5B784CD0-7C23-4565-AB32-4C671448A15A}">
      <dgm:prSet/>
      <dgm:spPr/>
      <dgm:t>
        <a:bodyPr/>
        <a:lstStyle/>
        <a:p>
          <a:endParaRPr lang="en-US">
            <a:ln>
              <a:noFill/>
            </a:ln>
            <a:solidFill>
              <a:schemeClr val="bg1"/>
            </a:solidFill>
          </a:endParaRPr>
        </a:p>
      </dgm:t>
    </dgm:pt>
    <dgm:pt modelId="{50F417AD-786B-4EEC-9C99-005F31934B8E}">
      <dgm:prSet/>
      <dgm:spPr/>
      <dgm:t>
        <a:bodyPr/>
        <a:lstStyle/>
        <a:p>
          <a:endParaRPr lang="en-US">
            <a:ln>
              <a:noFill/>
            </a:ln>
            <a:solidFill>
              <a:schemeClr val="bg1"/>
            </a:solidFill>
          </a:endParaRPr>
        </a:p>
      </dgm:t>
    </dgm:pt>
    <dgm:pt modelId="{8E97244D-8699-4542-83A2-A659B3293826}" type="parTrans" cxnId="{3389E3EB-C6B4-4D6F-8880-C5C2ED4E192C}">
      <dgm:prSet/>
      <dgm:spPr/>
      <dgm:t>
        <a:bodyPr/>
        <a:lstStyle/>
        <a:p>
          <a:endParaRPr lang="en-US">
            <a:ln>
              <a:noFill/>
            </a:ln>
            <a:solidFill>
              <a:schemeClr val="bg1"/>
            </a:solidFill>
          </a:endParaRPr>
        </a:p>
      </dgm:t>
    </dgm:pt>
    <dgm:pt modelId="{7043B124-351A-4DAC-BB21-1806F0F06BF0}" type="sibTrans" cxnId="{3389E3EB-C6B4-4D6F-8880-C5C2ED4E192C}">
      <dgm:prSet/>
      <dgm:spPr/>
      <dgm:t>
        <a:bodyPr/>
        <a:lstStyle/>
        <a:p>
          <a:endParaRPr lang="en-US">
            <a:ln>
              <a:noFill/>
            </a:ln>
            <a:solidFill>
              <a:schemeClr val="bg1"/>
            </a:solidFill>
          </a:endParaRPr>
        </a:p>
      </dgm:t>
    </dgm:pt>
    <dgm:pt modelId="{82F57375-5016-4545-96D3-2725482E0D05}" type="pres">
      <dgm:prSet presAssocID="{0AB2F7AC-EDB9-482B-9A27-3CA6E5623495}" presName="Name0" presStyleCnt="0">
        <dgm:presLayoutVars>
          <dgm:chMax val="7"/>
          <dgm:chPref val="7"/>
          <dgm:dir/>
        </dgm:presLayoutVars>
      </dgm:prSet>
      <dgm:spPr/>
      <dgm:t>
        <a:bodyPr/>
        <a:lstStyle/>
        <a:p>
          <a:endParaRPr lang="en-US"/>
        </a:p>
      </dgm:t>
    </dgm:pt>
    <dgm:pt modelId="{AD64BC09-2FBB-4EAC-937D-60174135AA66}" type="pres">
      <dgm:prSet presAssocID="{0AB2F7AC-EDB9-482B-9A27-3CA6E5623495}" presName="Name1" presStyleCnt="0"/>
      <dgm:spPr/>
    </dgm:pt>
    <dgm:pt modelId="{FE6D8CFA-9FBF-464A-BDAB-0277339ED2B1}" type="pres">
      <dgm:prSet presAssocID="{0AB2F7AC-EDB9-482B-9A27-3CA6E5623495}" presName="cycle" presStyleCnt="0"/>
      <dgm:spPr/>
    </dgm:pt>
    <dgm:pt modelId="{30B0E057-6CE0-4DD1-B918-0528E8B1C5A1}" type="pres">
      <dgm:prSet presAssocID="{0AB2F7AC-EDB9-482B-9A27-3CA6E5623495}" presName="srcNode" presStyleLbl="node1" presStyleIdx="0" presStyleCnt="4"/>
      <dgm:spPr/>
    </dgm:pt>
    <dgm:pt modelId="{AB86E334-A499-469E-8941-7760A4FD9509}" type="pres">
      <dgm:prSet presAssocID="{0AB2F7AC-EDB9-482B-9A27-3CA6E5623495}" presName="conn" presStyleLbl="parChTrans1D2" presStyleIdx="0" presStyleCnt="1"/>
      <dgm:spPr/>
      <dgm:t>
        <a:bodyPr/>
        <a:lstStyle/>
        <a:p>
          <a:endParaRPr lang="en-US"/>
        </a:p>
      </dgm:t>
    </dgm:pt>
    <dgm:pt modelId="{2A55D401-F8B8-4DCC-8C0C-C06A59325AD5}" type="pres">
      <dgm:prSet presAssocID="{0AB2F7AC-EDB9-482B-9A27-3CA6E5623495}" presName="extraNode" presStyleLbl="node1" presStyleIdx="0" presStyleCnt="4"/>
      <dgm:spPr/>
    </dgm:pt>
    <dgm:pt modelId="{D748F7E4-277D-4441-8506-7B98F46A5768}" type="pres">
      <dgm:prSet presAssocID="{0AB2F7AC-EDB9-482B-9A27-3CA6E5623495}" presName="dstNode" presStyleLbl="node1" presStyleIdx="0" presStyleCnt="4"/>
      <dgm:spPr/>
    </dgm:pt>
    <dgm:pt modelId="{13114B26-657B-4CBB-9E5C-24D3A8C9215C}" type="pres">
      <dgm:prSet presAssocID="{FB35F6BE-F973-4F0D-9568-7C5D777DB2E4}" presName="text_1" presStyleLbl="node1" presStyleIdx="0" presStyleCnt="4">
        <dgm:presLayoutVars>
          <dgm:bulletEnabled val="1"/>
        </dgm:presLayoutVars>
      </dgm:prSet>
      <dgm:spPr/>
      <dgm:t>
        <a:bodyPr/>
        <a:lstStyle/>
        <a:p>
          <a:endParaRPr lang="en-US"/>
        </a:p>
      </dgm:t>
    </dgm:pt>
    <dgm:pt modelId="{48554195-1D68-47A7-82B4-79361A4E54E8}" type="pres">
      <dgm:prSet presAssocID="{FB35F6BE-F973-4F0D-9568-7C5D777DB2E4}" presName="accent_1" presStyleCnt="0"/>
      <dgm:spPr/>
    </dgm:pt>
    <dgm:pt modelId="{F9FC82E7-C69F-488A-8EA6-B824D41B63C9}" type="pres">
      <dgm:prSet presAssocID="{FB35F6BE-F973-4F0D-9568-7C5D777DB2E4}" presName="accentRepeatNode" presStyleLbl="solidFgAcc1" presStyleIdx="0" presStyleCnt="4"/>
      <dgm:spPr/>
    </dgm:pt>
    <dgm:pt modelId="{E356B309-4887-4F27-918C-0D05C4EF0B22}" type="pres">
      <dgm:prSet presAssocID="{34BC0840-7B2A-4EAA-92CA-325EDAE7E5A7}" presName="text_2" presStyleLbl="node1" presStyleIdx="1" presStyleCnt="4">
        <dgm:presLayoutVars>
          <dgm:bulletEnabled val="1"/>
        </dgm:presLayoutVars>
      </dgm:prSet>
      <dgm:spPr/>
      <dgm:t>
        <a:bodyPr/>
        <a:lstStyle/>
        <a:p>
          <a:endParaRPr lang="en-US"/>
        </a:p>
      </dgm:t>
    </dgm:pt>
    <dgm:pt modelId="{C4D8B608-B95E-4C9B-A8EF-A4609506B9C6}" type="pres">
      <dgm:prSet presAssocID="{34BC0840-7B2A-4EAA-92CA-325EDAE7E5A7}" presName="accent_2" presStyleCnt="0"/>
      <dgm:spPr/>
    </dgm:pt>
    <dgm:pt modelId="{68E33B71-9707-4C6B-9303-9658564F773D}" type="pres">
      <dgm:prSet presAssocID="{34BC0840-7B2A-4EAA-92CA-325EDAE7E5A7}" presName="accentRepeatNode" presStyleLbl="solidFgAcc1" presStyleIdx="1" presStyleCnt="4"/>
      <dgm:spPr/>
    </dgm:pt>
    <dgm:pt modelId="{17402FB8-718A-484C-B690-94D83D65C4E1}" type="pres">
      <dgm:prSet presAssocID="{8F3D6034-D267-492F-8153-6F812F80ACDB}" presName="text_3" presStyleLbl="node1" presStyleIdx="2" presStyleCnt="4">
        <dgm:presLayoutVars>
          <dgm:bulletEnabled val="1"/>
        </dgm:presLayoutVars>
      </dgm:prSet>
      <dgm:spPr/>
      <dgm:t>
        <a:bodyPr/>
        <a:lstStyle/>
        <a:p>
          <a:endParaRPr lang="en-US"/>
        </a:p>
      </dgm:t>
    </dgm:pt>
    <dgm:pt modelId="{CBD759B3-2035-4382-870E-E1FE704A6FE2}" type="pres">
      <dgm:prSet presAssocID="{8F3D6034-D267-492F-8153-6F812F80ACDB}" presName="accent_3" presStyleCnt="0"/>
      <dgm:spPr/>
    </dgm:pt>
    <dgm:pt modelId="{A1E27B9F-5F1E-4C66-BB62-839CEB6CA913}" type="pres">
      <dgm:prSet presAssocID="{8F3D6034-D267-492F-8153-6F812F80ACDB}" presName="accentRepeatNode" presStyleLbl="solidFgAcc1" presStyleIdx="2" presStyleCnt="4"/>
      <dgm:spPr/>
    </dgm:pt>
    <dgm:pt modelId="{0B4FFBC8-A0DB-40CF-99D0-4D1B0C3CC95C}" type="pres">
      <dgm:prSet presAssocID="{50F417AD-786B-4EEC-9C99-005F31934B8E}" presName="text_4" presStyleLbl="node1" presStyleIdx="3" presStyleCnt="4">
        <dgm:presLayoutVars>
          <dgm:bulletEnabled val="1"/>
        </dgm:presLayoutVars>
      </dgm:prSet>
      <dgm:spPr/>
      <dgm:t>
        <a:bodyPr/>
        <a:lstStyle/>
        <a:p>
          <a:endParaRPr lang="en-US"/>
        </a:p>
      </dgm:t>
    </dgm:pt>
    <dgm:pt modelId="{79FBB595-8C14-4026-9A05-1D362CB8373D}" type="pres">
      <dgm:prSet presAssocID="{50F417AD-786B-4EEC-9C99-005F31934B8E}" presName="accent_4" presStyleCnt="0"/>
      <dgm:spPr/>
    </dgm:pt>
    <dgm:pt modelId="{F1AC84FF-BBB3-4C02-8CB3-6AA5167ADCCA}" type="pres">
      <dgm:prSet presAssocID="{50F417AD-786B-4EEC-9C99-005F31934B8E}" presName="accentRepeatNode" presStyleLbl="solidFgAcc1" presStyleIdx="3" presStyleCnt="4"/>
      <dgm:spPr/>
    </dgm:pt>
  </dgm:ptLst>
  <dgm:cxnLst>
    <dgm:cxn modelId="{8548E018-0E06-4396-B7FD-88B9A8E4833B}" type="presOf" srcId="{34BC0840-7B2A-4EAA-92CA-325EDAE7E5A7}" destId="{E356B309-4887-4F27-918C-0D05C4EF0B22}" srcOrd="0" destOrd="0" presId="urn:microsoft.com/office/officeart/2008/layout/VerticalCurvedList"/>
    <dgm:cxn modelId="{07CCB1F3-250D-47B0-A9B4-2C17A0FA0D6E}" srcId="{0AB2F7AC-EDB9-482B-9A27-3CA6E5623495}" destId="{FB35F6BE-F973-4F0D-9568-7C5D777DB2E4}" srcOrd="0" destOrd="0" parTransId="{FE47E7F5-EFEE-4A0C-AFB2-D4F6ACDCE2C0}" sibTransId="{CD4473A7-1CA9-4909-BD2A-C91A679A2269}"/>
    <dgm:cxn modelId="{3389E3EB-C6B4-4D6F-8880-C5C2ED4E192C}" srcId="{0AB2F7AC-EDB9-482B-9A27-3CA6E5623495}" destId="{50F417AD-786B-4EEC-9C99-005F31934B8E}" srcOrd="3" destOrd="0" parTransId="{8E97244D-8699-4542-83A2-A659B3293826}" sibTransId="{7043B124-351A-4DAC-BB21-1806F0F06BF0}"/>
    <dgm:cxn modelId="{D4CC541D-645B-4F09-A223-8C78044AE0EB}" type="presOf" srcId="{8F3D6034-D267-492F-8153-6F812F80ACDB}" destId="{17402FB8-718A-484C-B690-94D83D65C4E1}" srcOrd="0" destOrd="0" presId="urn:microsoft.com/office/officeart/2008/layout/VerticalCurvedList"/>
    <dgm:cxn modelId="{14862C9F-5054-4F2B-B7C3-0941419268A7}" type="presOf" srcId="{03E4898A-EC01-4340-B315-67F97C501C3F}" destId="{AB86E334-A499-469E-8941-7760A4FD9509}" srcOrd="0" destOrd="0" presId="urn:microsoft.com/office/officeart/2008/layout/VerticalCurvedList"/>
    <dgm:cxn modelId="{5B784CD0-7C23-4565-AB32-4C671448A15A}" srcId="{FB35F6BE-F973-4F0D-9568-7C5D777DB2E4}" destId="{B5BE1811-76FA-4046-9918-B4BB91A5F68C}" srcOrd="0" destOrd="0" parTransId="{4429E0FB-16D4-49C0-A676-18A565F3B20E}" sibTransId="{03E4898A-EC01-4340-B315-67F97C501C3F}"/>
    <dgm:cxn modelId="{014B9A7E-8F8F-4B62-83E5-0ABD3E82C308}" type="presOf" srcId="{50F417AD-786B-4EEC-9C99-005F31934B8E}" destId="{0B4FFBC8-A0DB-40CF-99D0-4D1B0C3CC95C}" srcOrd="0" destOrd="0" presId="urn:microsoft.com/office/officeart/2008/layout/VerticalCurvedList"/>
    <dgm:cxn modelId="{5063033E-3D0B-47ED-A249-8E1706EFA67A}" srcId="{0AB2F7AC-EDB9-482B-9A27-3CA6E5623495}" destId="{8F3D6034-D267-492F-8153-6F812F80ACDB}" srcOrd="2" destOrd="0" parTransId="{2DD7CA46-9C04-4094-8845-AEA2A47CD63C}" sibTransId="{652270E4-1DCB-47E5-A580-0ABB6422D864}"/>
    <dgm:cxn modelId="{04C9CA5C-C557-4595-858D-56F033619E41}" srcId="{0AB2F7AC-EDB9-482B-9A27-3CA6E5623495}" destId="{34BC0840-7B2A-4EAA-92CA-325EDAE7E5A7}" srcOrd="1" destOrd="0" parTransId="{7D4A515F-25BD-4006-8539-6DDA502D0FFA}" sibTransId="{9DD53CCA-6A3F-47CD-8BCF-DF69ED13164E}"/>
    <dgm:cxn modelId="{0A083289-1A27-45C0-9512-58750EABCB21}" type="presOf" srcId="{0AB2F7AC-EDB9-482B-9A27-3CA6E5623495}" destId="{82F57375-5016-4545-96D3-2725482E0D05}" srcOrd="0" destOrd="0" presId="urn:microsoft.com/office/officeart/2008/layout/VerticalCurvedList"/>
    <dgm:cxn modelId="{43C37FD8-F729-4E44-A5D4-1CDECB6C4BFE}" type="presOf" srcId="{B5BE1811-76FA-4046-9918-B4BB91A5F68C}" destId="{13114B26-657B-4CBB-9E5C-24D3A8C9215C}" srcOrd="0" destOrd="1" presId="urn:microsoft.com/office/officeart/2008/layout/VerticalCurvedList"/>
    <dgm:cxn modelId="{A94B1A19-DCAB-4841-8D96-A7761936C939}" type="presOf" srcId="{FB35F6BE-F973-4F0D-9568-7C5D777DB2E4}" destId="{13114B26-657B-4CBB-9E5C-24D3A8C9215C}" srcOrd="0" destOrd="0" presId="urn:microsoft.com/office/officeart/2008/layout/VerticalCurvedList"/>
    <dgm:cxn modelId="{6C1D701B-B50D-488F-B6D9-970B331C409F}" type="presParOf" srcId="{82F57375-5016-4545-96D3-2725482E0D05}" destId="{AD64BC09-2FBB-4EAC-937D-60174135AA66}" srcOrd="0" destOrd="0" presId="urn:microsoft.com/office/officeart/2008/layout/VerticalCurvedList"/>
    <dgm:cxn modelId="{0BBEC5DA-52CC-40AD-A65D-1CA3D4E992C3}" type="presParOf" srcId="{AD64BC09-2FBB-4EAC-937D-60174135AA66}" destId="{FE6D8CFA-9FBF-464A-BDAB-0277339ED2B1}" srcOrd="0" destOrd="0" presId="urn:microsoft.com/office/officeart/2008/layout/VerticalCurvedList"/>
    <dgm:cxn modelId="{109BC2BA-F4C0-4135-9943-65F0A6EAE80A}" type="presParOf" srcId="{FE6D8CFA-9FBF-464A-BDAB-0277339ED2B1}" destId="{30B0E057-6CE0-4DD1-B918-0528E8B1C5A1}" srcOrd="0" destOrd="0" presId="urn:microsoft.com/office/officeart/2008/layout/VerticalCurvedList"/>
    <dgm:cxn modelId="{F340029E-A399-48F4-A18D-C6B29F3670D2}" type="presParOf" srcId="{FE6D8CFA-9FBF-464A-BDAB-0277339ED2B1}" destId="{AB86E334-A499-469E-8941-7760A4FD9509}" srcOrd="1" destOrd="0" presId="urn:microsoft.com/office/officeart/2008/layout/VerticalCurvedList"/>
    <dgm:cxn modelId="{52575875-128B-4A73-AC28-9FB637783A11}" type="presParOf" srcId="{FE6D8CFA-9FBF-464A-BDAB-0277339ED2B1}" destId="{2A55D401-F8B8-4DCC-8C0C-C06A59325AD5}" srcOrd="2" destOrd="0" presId="urn:microsoft.com/office/officeart/2008/layout/VerticalCurvedList"/>
    <dgm:cxn modelId="{A705356F-FA1C-4AA3-8EC1-334C8A8304B9}" type="presParOf" srcId="{FE6D8CFA-9FBF-464A-BDAB-0277339ED2B1}" destId="{D748F7E4-277D-4441-8506-7B98F46A5768}" srcOrd="3" destOrd="0" presId="urn:microsoft.com/office/officeart/2008/layout/VerticalCurvedList"/>
    <dgm:cxn modelId="{795F3DE6-6C16-401F-AA18-594F91EB25C4}" type="presParOf" srcId="{AD64BC09-2FBB-4EAC-937D-60174135AA66}" destId="{13114B26-657B-4CBB-9E5C-24D3A8C9215C}" srcOrd="1" destOrd="0" presId="urn:microsoft.com/office/officeart/2008/layout/VerticalCurvedList"/>
    <dgm:cxn modelId="{EBCBAF55-CDD8-4EF1-8A98-2D256196CE3B}" type="presParOf" srcId="{AD64BC09-2FBB-4EAC-937D-60174135AA66}" destId="{48554195-1D68-47A7-82B4-79361A4E54E8}" srcOrd="2" destOrd="0" presId="urn:microsoft.com/office/officeart/2008/layout/VerticalCurvedList"/>
    <dgm:cxn modelId="{4B374631-4B12-46C2-9B7A-605ABF175E53}" type="presParOf" srcId="{48554195-1D68-47A7-82B4-79361A4E54E8}" destId="{F9FC82E7-C69F-488A-8EA6-B824D41B63C9}" srcOrd="0" destOrd="0" presId="urn:microsoft.com/office/officeart/2008/layout/VerticalCurvedList"/>
    <dgm:cxn modelId="{6971755F-4E0A-4070-A9C5-BE735EE11384}" type="presParOf" srcId="{AD64BC09-2FBB-4EAC-937D-60174135AA66}" destId="{E356B309-4887-4F27-918C-0D05C4EF0B22}" srcOrd="3" destOrd="0" presId="urn:microsoft.com/office/officeart/2008/layout/VerticalCurvedList"/>
    <dgm:cxn modelId="{21A3957B-B6EA-45FD-8B53-BF8DAED1A433}" type="presParOf" srcId="{AD64BC09-2FBB-4EAC-937D-60174135AA66}" destId="{C4D8B608-B95E-4C9B-A8EF-A4609506B9C6}" srcOrd="4" destOrd="0" presId="urn:microsoft.com/office/officeart/2008/layout/VerticalCurvedList"/>
    <dgm:cxn modelId="{81F71632-B7BC-475E-A050-4A67C437A3E9}" type="presParOf" srcId="{C4D8B608-B95E-4C9B-A8EF-A4609506B9C6}" destId="{68E33B71-9707-4C6B-9303-9658564F773D}" srcOrd="0" destOrd="0" presId="urn:microsoft.com/office/officeart/2008/layout/VerticalCurvedList"/>
    <dgm:cxn modelId="{84D630FE-F1F4-46C7-88D2-1143448F1B82}" type="presParOf" srcId="{AD64BC09-2FBB-4EAC-937D-60174135AA66}" destId="{17402FB8-718A-484C-B690-94D83D65C4E1}" srcOrd="5" destOrd="0" presId="urn:microsoft.com/office/officeart/2008/layout/VerticalCurvedList"/>
    <dgm:cxn modelId="{A91120F7-233A-4083-B23D-0FBAD556E1E7}" type="presParOf" srcId="{AD64BC09-2FBB-4EAC-937D-60174135AA66}" destId="{CBD759B3-2035-4382-870E-E1FE704A6FE2}" srcOrd="6" destOrd="0" presId="urn:microsoft.com/office/officeart/2008/layout/VerticalCurvedList"/>
    <dgm:cxn modelId="{F2554F79-DE8A-4FFD-9B33-49E709F2F8A2}" type="presParOf" srcId="{CBD759B3-2035-4382-870E-E1FE704A6FE2}" destId="{A1E27B9F-5F1E-4C66-BB62-839CEB6CA913}" srcOrd="0" destOrd="0" presId="urn:microsoft.com/office/officeart/2008/layout/VerticalCurvedList"/>
    <dgm:cxn modelId="{D85CA67F-4A67-4C0D-86D3-86BF98AB0A20}" type="presParOf" srcId="{AD64BC09-2FBB-4EAC-937D-60174135AA66}" destId="{0B4FFBC8-A0DB-40CF-99D0-4D1B0C3CC95C}" srcOrd="7" destOrd="0" presId="urn:microsoft.com/office/officeart/2008/layout/VerticalCurvedList"/>
    <dgm:cxn modelId="{866728C8-A5B0-4B0E-AE8D-9445252DD242}" type="presParOf" srcId="{AD64BC09-2FBB-4EAC-937D-60174135AA66}" destId="{79FBB595-8C14-4026-9A05-1D362CB8373D}" srcOrd="8" destOrd="0" presId="urn:microsoft.com/office/officeart/2008/layout/VerticalCurvedList"/>
    <dgm:cxn modelId="{1745C3E0-AB15-49DC-9CC6-81C709FFD8DC}" type="presParOf" srcId="{79FBB595-8C14-4026-9A05-1D362CB8373D}" destId="{F1AC84FF-BBB3-4C02-8CB3-6AA5167ADCCA}"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6E334-A499-469E-8941-7760A4FD9509}">
      <dsp:nvSpPr>
        <dsp:cNvPr id="0" name=""/>
        <dsp:cNvSpPr/>
      </dsp:nvSpPr>
      <dsp:spPr>
        <a:xfrm>
          <a:off x="-4443835" y="-681528"/>
          <a:ext cx="5294033" cy="5294033"/>
        </a:xfrm>
        <a:prstGeom prst="blockArc">
          <a:avLst>
            <a:gd name="adj1" fmla="val 18900000"/>
            <a:gd name="adj2" fmla="val 2700000"/>
            <a:gd name="adj3" fmla="val 408"/>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114B26-657B-4CBB-9E5C-24D3A8C9215C}">
      <dsp:nvSpPr>
        <dsp:cNvPr id="0" name=""/>
        <dsp:cNvSpPr/>
      </dsp:nvSpPr>
      <dsp:spPr>
        <a:xfrm>
          <a:off x="445362" y="302213"/>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81280" rIns="81280" bIns="81280" numCol="1" spcCol="1270" anchor="t" anchorCtr="0">
          <a:noAutofit/>
        </a:bodyPr>
        <a:lstStyle/>
        <a:p>
          <a:pPr lvl="0" algn="l" defTabSz="1422400" rtl="0">
            <a:lnSpc>
              <a:spcPct val="90000"/>
            </a:lnSpc>
            <a:spcBef>
              <a:spcPct val="0"/>
            </a:spcBef>
            <a:spcAft>
              <a:spcPct val="35000"/>
            </a:spcAft>
          </a:pPr>
          <a:r>
            <a:rPr lang="en-US" sz="3200" b="0" i="0" u="none" strike="noStrike" kern="1200" cap="none" dirty="0" smtClean="0">
              <a:solidFill>
                <a:schemeClr val="lt1"/>
              </a:solidFill>
              <a:latin typeface="Calibri"/>
              <a:ea typeface="Calibri"/>
              <a:cs typeface="Calibri"/>
              <a:sym typeface="Calibri"/>
            </a:rPr>
            <a:t>Potential Routes</a:t>
          </a:r>
          <a:endParaRPr lang="en-US" sz="3200" kern="1200" dirty="0">
            <a:ln>
              <a:noFill/>
            </a:ln>
            <a:solidFill>
              <a:schemeClr val="bg1"/>
            </a:solidFill>
          </a:endParaRPr>
        </a:p>
        <a:p>
          <a:pPr marL="114300" lvl="1" indent="-114300" algn="l" defTabSz="577850">
            <a:lnSpc>
              <a:spcPct val="90000"/>
            </a:lnSpc>
            <a:spcBef>
              <a:spcPct val="0"/>
            </a:spcBef>
            <a:spcAft>
              <a:spcPct val="15000"/>
            </a:spcAft>
            <a:buChar char="••"/>
          </a:pPr>
          <a:endParaRPr lang="en-US" sz="1300" kern="1200" dirty="0">
            <a:ln>
              <a:noFill/>
            </a:ln>
            <a:solidFill>
              <a:schemeClr val="bg1"/>
            </a:solidFill>
          </a:endParaRPr>
        </a:p>
      </dsp:txBody>
      <dsp:txXfrm>
        <a:off x="445362" y="302213"/>
        <a:ext cx="6099997" cy="604741"/>
      </dsp:txXfrm>
    </dsp:sp>
    <dsp:sp modelId="{F9FC82E7-C69F-488A-8EA6-B824D41B63C9}">
      <dsp:nvSpPr>
        <dsp:cNvPr id="0" name=""/>
        <dsp:cNvSpPr/>
      </dsp:nvSpPr>
      <dsp:spPr>
        <a:xfrm>
          <a:off x="67398" y="22662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6B309-4887-4F27-918C-0D05C4EF0B22}">
      <dsp:nvSpPr>
        <dsp:cNvPr id="0" name=""/>
        <dsp:cNvSpPr/>
      </dsp:nvSpPr>
      <dsp:spPr>
        <a:xfrm>
          <a:off x="792074" y="1209483"/>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South Campus</a:t>
          </a:r>
          <a:endParaRPr lang="en-US" sz="3100" kern="1200" dirty="0">
            <a:ln>
              <a:noFill/>
            </a:ln>
            <a:solidFill>
              <a:schemeClr val="bg1"/>
            </a:solidFill>
          </a:endParaRPr>
        </a:p>
      </dsp:txBody>
      <dsp:txXfrm>
        <a:off x="792074" y="1209483"/>
        <a:ext cx="5753284" cy="604741"/>
      </dsp:txXfrm>
    </dsp:sp>
    <dsp:sp modelId="{68E33B71-9707-4C6B-9303-9658564F773D}">
      <dsp:nvSpPr>
        <dsp:cNvPr id="0" name=""/>
        <dsp:cNvSpPr/>
      </dsp:nvSpPr>
      <dsp:spPr>
        <a:xfrm>
          <a:off x="414111" y="113389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02FB8-718A-484C-B690-94D83D65C4E1}">
      <dsp:nvSpPr>
        <dsp:cNvPr id="0" name=""/>
        <dsp:cNvSpPr/>
      </dsp:nvSpPr>
      <dsp:spPr>
        <a:xfrm>
          <a:off x="792074" y="2116752"/>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Test Track Layout</a:t>
          </a:r>
          <a:endParaRPr lang="en-US" sz="3100" kern="1200" dirty="0">
            <a:ln>
              <a:noFill/>
            </a:ln>
            <a:solidFill>
              <a:schemeClr val="bg1"/>
            </a:solidFill>
          </a:endParaRPr>
        </a:p>
      </dsp:txBody>
      <dsp:txXfrm>
        <a:off x="792074" y="2116752"/>
        <a:ext cx="5753284" cy="604741"/>
      </dsp:txXfrm>
    </dsp:sp>
    <dsp:sp modelId="{A1E27B9F-5F1E-4C66-BB62-839CEB6CA913}">
      <dsp:nvSpPr>
        <dsp:cNvPr id="0" name=""/>
        <dsp:cNvSpPr/>
      </dsp:nvSpPr>
      <dsp:spPr>
        <a:xfrm>
          <a:off x="414111" y="204115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4FFBC8-A0DB-40CF-99D0-4D1B0C3CC95C}">
      <dsp:nvSpPr>
        <dsp:cNvPr id="0" name=""/>
        <dsp:cNvSpPr/>
      </dsp:nvSpPr>
      <dsp:spPr>
        <a:xfrm>
          <a:off x="445362" y="3024021"/>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a:lnSpc>
              <a:spcPct val="90000"/>
            </a:lnSpc>
            <a:spcBef>
              <a:spcPct val="0"/>
            </a:spcBef>
            <a:spcAft>
              <a:spcPct val="35000"/>
            </a:spcAft>
          </a:pPr>
          <a:endParaRPr lang="en-US" sz="3100" kern="1200">
            <a:ln>
              <a:noFill/>
            </a:ln>
            <a:solidFill>
              <a:schemeClr val="bg1"/>
            </a:solidFill>
          </a:endParaRPr>
        </a:p>
      </dsp:txBody>
      <dsp:txXfrm>
        <a:off x="445362" y="3024021"/>
        <a:ext cx="6099997" cy="604741"/>
      </dsp:txXfrm>
    </dsp:sp>
    <dsp:sp modelId="{F1AC84FF-BBB3-4C02-8CB3-6AA5167ADCCA}">
      <dsp:nvSpPr>
        <dsp:cNvPr id="0" name=""/>
        <dsp:cNvSpPr/>
      </dsp:nvSpPr>
      <dsp:spPr>
        <a:xfrm>
          <a:off x="67398" y="294842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6E334-A499-469E-8941-7760A4FD9509}">
      <dsp:nvSpPr>
        <dsp:cNvPr id="0" name=""/>
        <dsp:cNvSpPr/>
      </dsp:nvSpPr>
      <dsp:spPr>
        <a:xfrm>
          <a:off x="-4443835" y="-681528"/>
          <a:ext cx="5294033" cy="5294033"/>
        </a:xfrm>
        <a:prstGeom prst="blockArc">
          <a:avLst>
            <a:gd name="adj1" fmla="val 18900000"/>
            <a:gd name="adj2" fmla="val 2700000"/>
            <a:gd name="adj3" fmla="val 408"/>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114B26-657B-4CBB-9E5C-24D3A8C9215C}">
      <dsp:nvSpPr>
        <dsp:cNvPr id="0" name=""/>
        <dsp:cNvSpPr/>
      </dsp:nvSpPr>
      <dsp:spPr>
        <a:xfrm>
          <a:off x="445362" y="302213"/>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81280" rIns="81280" bIns="81280" numCol="1" spcCol="1270" anchor="t" anchorCtr="0">
          <a:noAutofit/>
        </a:bodyPr>
        <a:lstStyle/>
        <a:p>
          <a:pPr lvl="0" algn="l" defTabSz="1422400" rtl="0">
            <a:lnSpc>
              <a:spcPct val="90000"/>
            </a:lnSpc>
            <a:spcBef>
              <a:spcPct val="0"/>
            </a:spcBef>
            <a:spcAft>
              <a:spcPct val="35000"/>
            </a:spcAft>
          </a:pPr>
          <a:r>
            <a:rPr lang="en-US" sz="3200" b="0" i="0" u="none" strike="noStrike" kern="1200" cap="none" dirty="0" smtClean="0">
              <a:solidFill>
                <a:schemeClr val="lt1"/>
              </a:solidFill>
              <a:latin typeface="Calibri"/>
              <a:ea typeface="Calibri"/>
              <a:cs typeface="Calibri"/>
              <a:sym typeface="Calibri"/>
            </a:rPr>
            <a:t>Potential Routes</a:t>
          </a:r>
          <a:endParaRPr lang="en-US" sz="3200" kern="1200" dirty="0">
            <a:ln>
              <a:noFill/>
            </a:ln>
            <a:solidFill>
              <a:schemeClr val="bg1"/>
            </a:solidFill>
          </a:endParaRPr>
        </a:p>
        <a:p>
          <a:pPr marL="114300" lvl="1" indent="-114300" algn="l" defTabSz="577850">
            <a:lnSpc>
              <a:spcPct val="90000"/>
            </a:lnSpc>
            <a:spcBef>
              <a:spcPct val="0"/>
            </a:spcBef>
            <a:spcAft>
              <a:spcPct val="15000"/>
            </a:spcAft>
            <a:buChar char="••"/>
          </a:pPr>
          <a:endParaRPr lang="en-US" sz="1300" kern="1200" dirty="0">
            <a:ln>
              <a:noFill/>
            </a:ln>
            <a:solidFill>
              <a:schemeClr val="bg1"/>
            </a:solidFill>
          </a:endParaRPr>
        </a:p>
      </dsp:txBody>
      <dsp:txXfrm>
        <a:off x="445362" y="302213"/>
        <a:ext cx="6099997" cy="604741"/>
      </dsp:txXfrm>
    </dsp:sp>
    <dsp:sp modelId="{F9FC82E7-C69F-488A-8EA6-B824D41B63C9}">
      <dsp:nvSpPr>
        <dsp:cNvPr id="0" name=""/>
        <dsp:cNvSpPr/>
      </dsp:nvSpPr>
      <dsp:spPr>
        <a:xfrm>
          <a:off x="67398" y="22662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6B309-4887-4F27-918C-0D05C4EF0B22}">
      <dsp:nvSpPr>
        <dsp:cNvPr id="0" name=""/>
        <dsp:cNvSpPr/>
      </dsp:nvSpPr>
      <dsp:spPr>
        <a:xfrm>
          <a:off x="792074" y="1209483"/>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South Campus</a:t>
          </a:r>
          <a:endParaRPr lang="en-US" sz="3100" kern="1200" dirty="0">
            <a:ln>
              <a:noFill/>
            </a:ln>
            <a:solidFill>
              <a:schemeClr val="bg1"/>
            </a:solidFill>
          </a:endParaRPr>
        </a:p>
      </dsp:txBody>
      <dsp:txXfrm>
        <a:off x="792074" y="1209483"/>
        <a:ext cx="5753284" cy="604741"/>
      </dsp:txXfrm>
    </dsp:sp>
    <dsp:sp modelId="{68E33B71-9707-4C6B-9303-9658564F773D}">
      <dsp:nvSpPr>
        <dsp:cNvPr id="0" name=""/>
        <dsp:cNvSpPr/>
      </dsp:nvSpPr>
      <dsp:spPr>
        <a:xfrm>
          <a:off x="414111" y="113389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02FB8-718A-484C-B690-94D83D65C4E1}">
      <dsp:nvSpPr>
        <dsp:cNvPr id="0" name=""/>
        <dsp:cNvSpPr/>
      </dsp:nvSpPr>
      <dsp:spPr>
        <a:xfrm>
          <a:off x="792074" y="2116752"/>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Test Track Layout</a:t>
          </a:r>
          <a:endParaRPr lang="en-US" sz="3100" kern="1200" dirty="0">
            <a:ln>
              <a:noFill/>
            </a:ln>
            <a:solidFill>
              <a:schemeClr val="bg1"/>
            </a:solidFill>
          </a:endParaRPr>
        </a:p>
      </dsp:txBody>
      <dsp:txXfrm>
        <a:off x="792074" y="2116752"/>
        <a:ext cx="5753284" cy="604741"/>
      </dsp:txXfrm>
    </dsp:sp>
    <dsp:sp modelId="{A1E27B9F-5F1E-4C66-BB62-839CEB6CA913}">
      <dsp:nvSpPr>
        <dsp:cNvPr id="0" name=""/>
        <dsp:cNvSpPr/>
      </dsp:nvSpPr>
      <dsp:spPr>
        <a:xfrm>
          <a:off x="414111" y="204115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4FFBC8-A0DB-40CF-99D0-4D1B0C3CC95C}">
      <dsp:nvSpPr>
        <dsp:cNvPr id="0" name=""/>
        <dsp:cNvSpPr/>
      </dsp:nvSpPr>
      <dsp:spPr>
        <a:xfrm>
          <a:off x="445362" y="3024021"/>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a:lnSpc>
              <a:spcPct val="90000"/>
            </a:lnSpc>
            <a:spcBef>
              <a:spcPct val="0"/>
            </a:spcBef>
            <a:spcAft>
              <a:spcPct val="35000"/>
            </a:spcAft>
          </a:pPr>
          <a:endParaRPr lang="en-US" sz="3100" kern="1200">
            <a:ln>
              <a:noFill/>
            </a:ln>
            <a:solidFill>
              <a:schemeClr val="bg1"/>
            </a:solidFill>
          </a:endParaRPr>
        </a:p>
      </dsp:txBody>
      <dsp:txXfrm>
        <a:off x="445362" y="3024021"/>
        <a:ext cx="6099997" cy="604741"/>
      </dsp:txXfrm>
    </dsp:sp>
    <dsp:sp modelId="{F1AC84FF-BBB3-4C02-8CB3-6AA5167ADCCA}">
      <dsp:nvSpPr>
        <dsp:cNvPr id="0" name=""/>
        <dsp:cNvSpPr/>
      </dsp:nvSpPr>
      <dsp:spPr>
        <a:xfrm>
          <a:off x="67398" y="294842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6E334-A499-469E-8941-7760A4FD9509}">
      <dsp:nvSpPr>
        <dsp:cNvPr id="0" name=""/>
        <dsp:cNvSpPr/>
      </dsp:nvSpPr>
      <dsp:spPr>
        <a:xfrm>
          <a:off x="-4443835" y="-681528"/>
          <a:ext cx="5294033" cy="5294033"/>
        </a:xfrm>
        <a:prstGeom prst="blockArc">
          <a:avLst>
            <a:gd name="adj1" fmla="val 18900000"/>
            <a:gd name="adj2" fmla="val 2700000"/>
            <a:gd name="adj3" fmla="val 408"/>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114B26-657B-4CBB-9E5C-24D3A8C9215C}">
      <dsp:nvSpPr>
        <dsp:cNvPr id="0" name=""/>
        <dsp:cNvSpPr/>
      </dsp:nvSpPr>
      <dsp:spPr>
        <a:xfrm>
          <a:off x="445362" y="302213"/>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81280" rIns="81280" bIns="81280" numCol="1" spcCol="1270" anchor="t" anchorCtr="0">
          <a:noAutofit/>
        </a:bodyPr>
        <a:lstStyle/>
        <a:p>
          <a:pPr lvl="0" algn="l" defTabSz="1422400" rtl="0">
            <a:lnSpc>
              <a:spcPct val="90000"/>
            </a:lnSpc>
            <a:spcBef>
              <a:spcPct val="0"/>
            </a:spcBef>
            <a:spcAft>
              <a:spcPct val="35000"/>
            </a:spcAft>
          </a:pPr>
          <a:r>
            <a:rPr lang="en-US" sz="3200" b="0" i="0" u="none" strike="noStrike" kern="1200" cap="none" dirty="0" smtClean="0">
              <a:solidFill>
                <a:schemeClr val="lt1"/>
              </a:solidFill>
              <a:latin typeface="Calibri"/>
              <a:ea typeface="Calibri"/>
              <a:cs typeface="Calibri"/>
              <a:sym typeface="Calibri"/>
            </a:rPr>
            <a:t>Potential Routes</a:t>
          </a:r>
          <a:endParaRPr lang="en-US" sz="3200" kern="1200" dirty="0">
            <a:ln>
              <a:noFill/>
            </a:ln>
            <a:solidFill>
              <a:schemeClr val="bg1"/>
            </a:solidFill>
          </a:endParaRPr>
        </a:p>
        <a:p>
          <a:pPr marL="114300" lvl="1" indent="-114300" algn="l" defTabSz="577850">
            <a:lnSpc>
              <a:spcPct val="90000"/>
            </a:lnSpc>
            <a:spcBef>
              <a:spcPct val="0"/>
            </a:spcBef>
            <a:spcAft>
              <a:spcPct val="15000"/>
            </a:spcAft>
            <a:buChar char="••"/>
          </a:pPr>
          <a:endParaRPr lang="en-US" sz="1300" kern="1200" dirty="0">
            <a:ln>
              <a:noFill/>
            </a:ln>
            <a:solidFill>
              <a:schemeClr val="bg1"/>
            </a:solidFill>
          </a:endParaRPr>
        </a:p>
      </dsp:txBody>
      <dsp:txXfrm>
        <a:off x="445362" y="302213"/>
        <a:ext cx="6099997" cy="604741"/>
      </dsp:txXfrm>
    </dsp:sp>
    <dsp:sp modelId="{F9FC82E7-C69F-488A-8EA6-B824D41B63C9}">
      <dsp:nvSpPr>
        <dsp:cNvPr id="0" name=""/>
        <dsp:cNvSpPr/>
      </dsp:nvSpPr>
      <dsp:spPr>
        <a:xfrm>
          <a:off x="67398" y="22662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6B309-4887-4F27-918C-0D05C4EF0B22}">
      <dsp:nvSpPr>
        <dsp:cNvPr id="0" name=""/>
        <dsp:cNvSpPr/>
      </dsp:nvSpPr>
      <dsp:spPr>
        <a:xfrm>
          <a:off x="792074" y="1209483"/>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South Campus</a:t>
          </a:r>
          <a:endParaRPr lang="en-US" sz="3100" kern="1200" dirty="0">
            <a:ln>
              <a:noFill/>
            </a:ln>
            <a:solidFill>
              <a:schemeClr val="bg1"/>
            </a:solidFill>
          </a:endParaRPr>
        </a:p>
      </dsp:txBody>
      <dsp:txXfrm>
        <a:off x="792074" y="1209483"/>
        <a:ext cx="5753284" cy="604741"/>
      </dsp:txXfrm>
    </dsp:sp>
    <dsp:sp modelId="{68E33B71-9707-4C6B-9303-9658564F773D}">
      <dsp:nvSpPr>
        <dsp:cNvPr id="0" name=""/>
        <dsp:cNvSpPr/>
      </dsp:nvSpPr>
      <dsp:spPr>
        <a:xfrm>
          <a:off x="414111" y="113389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02FB8-718A-484C-B690-94D83D65C4E1}">
      <dsp:nvSpPr>
        <dsp:cNvPr id="0" name=""/>
        <dsp:cNvSpPr/>
      </dsp:nvSpPr>
      <dsp:spPr>
        <a:xfrm>
          <a:off x="792074" y="2116752"/>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Test Track Layout</a:t>
          </a:r>
          <a:endParaRPr lang="en-US" sz="3100" kern="1200" dirty="0">
            <a:ln>
              <a:noFill/>
            </a:ln>
            <a:solidFill>
              <a:schemeClr val="bg1"/>
            </a:solidFill>
          </a:endParaRPr>
        </a:p>
      </dsp:txBody>
      <dsp:txXfrm>
        <a:off x="792074" y="2116752"/>
        <a:ext cx="5753284" cy="604741"/>
      </dsp:txXfrm>
    </dsp:sp>
    <dsp:sp modelId="{A1E27B9F-5F1E-4C66-BB62-839CEB6CA913}">
      <dsp:nvSpPr>
        <dsp:cNvPr id="0" name=""/>
        <dsp:cNvSpPr/>
      </dsp:nvSpPr>
      <dsp:spPr>
        <a:xfrm>
          <a:off x="414111" y="204115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4FFBC8-A0DB-40CF-99D0-4D1B0C3CC95C}">
      <dsp:nvSpPr>
        <dsp:cNvPr id="0" name=""/>
        <dsp:cNvSpPr/>
      </dsp:nvSpPr>
      <dsp:spPr>
        <a:xfrm>
          <a:off x="445362" y="3024021"/>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a:lnSpc>
              <a:spcPct val="90000"/>
            </a:lnSpc>
            <a:spcBef>
              <a:spcPct val="0"/>
            </a:spcBef>
            <a:spcAft>
              <a:spcPct val="35000"/>
            </a:spcAft>
          </a:pPr>
          <a:endParaRPr lang="en-US" sz="3100" kern="1200">
            <a:ln>
              <a:noFill/>
            </a:ln>
            <a:solidFill>
              <a:schemeClr val="bg1"/>
            </a:solidFill>
          </a:endParaRPr>
        </a:p>
      </dsp:txBody>
      <dsp:txXfrm>
        <a:off x="445362" y="3024021"/>
        <a:ext cx="6099997" cy="604741"/>
      </dsp:txXfrm>
    </dsp:sp>
    <dsp:sp modelId="{F1AC84FF-BBB3-4C02-8CB3-6AA5167ADCCA}">
      <dsp:nvSpPr>
        <dsp:cNvPr id="0" name=""/>
        <dsp:cNvSpPr/>
      </dsp:nvSpPr>
      <dsp:spPr>
        <a:xfrm>
          <a:off x="67398" y="294842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6E334-A499-469E-8941-7760A4FD9509}">
      <dsp:nvSpPr>
        <dsp:cNvPr id="0" name=""/>
        <dsp:cNvSpPr/>
      </dsp:nvSpPr>
      <dsp:spPr>
        <a:xfrm>
          <a:off x="-4443835" y="-681528"/>
          <a:ext cx="5294033" cy="5294033"/>
        </a:xfrm>
        <a:prstGeom prst="blockArc">
          <a:avLst>
            <a:gd name="adj1" fmla="val 18900000"/>
            <a:gd name="adj2" fmla="val 2700000"/>
            <a:gd name="adj3" fmla="val 408"/>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114B26-657B-4CBB-9E5C-24D3A8C9215C}">
      <dsp:nvSpPr>
        <dsp:cNvPr id="0" name=""/>
        <dsp:cNvSpPr/>
      </dsp:nvSpPr>
      <dsp:spPr>
        <a:xfrm>
          <a:off x="445362" y="302213"/>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81280" rIns="81280" bIns="81280" numCol="1" spcCol="1270" anchor="t" anchorCtr="0">
          <a:noAutofit/>
        </a:bodyPr>
        <a:lstStyle/>
        <a:p>
          <a:pPr lvl="0" algn="l" defTabSz="1422400" rtl="0">
            <a:lnSpc>
              <a:spcPct val="90000"/>
            </a:lnSpc>
            <a:spcBef>
              <a:spcPct val="0"/>
            </a:spcBef>
            <a:spcAft>
              <a:spcPct val="35000"/>
            </a:spcAft>
          </a:pPr>
          <a:r>
            <a:rPr lang="en-US" sz="3200" b="0" i="0" u="none" strike="noStrike" kern="1200" cap="none" dirty="0" smtClean="0">
              <a:solidFill>
                <a:schemeClr val="lt1"/>
              </a:solidFill>
              <a:latin typeface="Calibri"/>
              <a:ea typeface="Calibri"/>
              <a:cs typeface="Calibri"/>
              <a:sym typeface="Calibri"/>
            </a:rPr>
            <a:t>Potential Routes</a:t>
          </a:r>
          <a:endParaRPr lang="en-US" sz="3200" kern="1200" dirty="0">
            <a:ln>
              <a:noFill/>
            </a:ln>
            <a:solidFill>
              <a:schemeClr val="bg1"/>
            </a:solidFill>
          </a:endParaRPr>
        </a:p>
        <a:p>
          <a:pPr marL="114300" lvl="1" indent="-114300" algn="l" defTabSz="577850">
            <a:lnSpc>
              <a:spcPct val="90000"/>
            </a:lnSpc>
            <a:spcBef>
              <a:spcPct val="0"/>
            </a:spcBef>
            <a:spcAft>
              <a:spcPct val="15000"/>
            </a:spcAft>
            <a:buChar char="••"/>
          </a:pPr>
          <a:endParaRPr lang="en-US" sz="1300" kern="1200" dirty="0">
            <a:ln>
              <a:noFill/>
            </a:ln>
            <a:solidFill>
              <a:schemeClr val="bg1"/>
            </a:solidFill>
          </a:endParaRPr>
        </a:p>
      </dsp:txBody>
      <dsp:txXfrm>
        <a:off x="445362" y="302213"/>
        <a:ext cx="6099997" cy="604741"/>
      </dsp:txXfrm>
    </dsp:sp>
    <dsp:sp modelId="{F9FC82E7-C69F-488A-8EA6-B824D41B63C9}">
      <dsp:nvSpPr>
        <dsp:cNvPr id="0" name=""/>
        <dsp:cNvSpPr/>
      </dsp:nvSpPr>
      <dsp:spPr>
        <a:xfrm>
          <a:off x="67398" y="22662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6B309-4887-4F27-918C-0D05C4EF0B22}">
      <dsp:nvSpPr>
        <dsp:cNvPr id="0" name=""/>
        <dsp:cNvSpPr/>
      </dsp:nvSpPr>
      <dsp:spPr>
        <a:xfrm>
          <a:off x="792074" y="1209483"/>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South Campus</a:t>
          </a:r>
          <a:endParaRPr lang="en-US" sz="3100" kern="1200" dirty="0">
            <a:ln>
              <a:noFill/>
            </a:ln>
            <a:solidFill>
              <a:schemeClr val="bg1"/>
            </a:solidFill>
          </a:endParaRPr>
        </a:p>
      </dsp:txBody>
      <dsp:txXfrm>
        <a:off x="792074" y="1209483"/>
        <a:ext cx="5753284" cy="604741"/>
      </dsp:txXfrm>
    </dsp:sp>
    <dsp:sp modelId="{68E33B71-9707-4C6B-9303-9658564F773D}">
      <dsp:nvSpPr>
        <dsp:cNvPr id="0" name=""/>
        <dsp:cNvSpPr/>
      </dsp:nvSpPr>
      <dsp:spPr>
        <a:xfrm>
          <a:off x="414111" y="1133890"/>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402FB8-718A-484C-B690-94D83D65C4E1}">
      <dsp:nvSpPr>
        <dsp:cNvPr id="0" name=""/>
        <dsp:cNvSpPr/>
      </dsp:nvSpPr>
      <dsp:spPr>
        <a:xfrm>
          <a:off x="792074" y="2116752"/>
          <a:ext cx="5753284"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rtl="0">
            <a:lnSpc>
              <a:spcPct val="90000"/>
            </a:lnSpc>
            <a:spcBef>
              <a:spcPct val="0"/>
            </a:spcBef>
            <a:spcAft>
              <a:spcPct val="35000"/>
            </a:spcAft>
          </a:pPr>
          <a:r>
            <a:rPr lang="en-US" sz="3100" b="0" i="0" u="none" strike="noStrike" kern="1200" cap="none" dirty="0" smtClean="0">
              <a:solidFill>
                <a:schemeClr val="lt1"/>
              </a:solidFill>
              <a:latin typeface="Calibri"/>
              <a:ea typeface="Calibri"/>
              <a:cs typeface="Calibri"/>
              <a:sym typeface="Calibri"/>
            </a:rPr>
            <a:t>Test Track Layout</a:t>
          </a:r>
          <a:endParaRPr lang="en-US" sz="3100" kern="1200" dirty="0">
            <a:ln>
              <a:noFill/>
            </a:ln>
            <a:solidFill>
              <a:schemeClr val="bg1"/>
            </a:solidFill>
          </a:endParaRPr>
        </a:p>
      </dsp:txBody>
      <dsp:txXfrm>
        <a:off x="792074" y="2116752"/>
        <a:ext cx="5753284" cy="604741"/>
      </dsp:txXfrm>
    </dsp:sp>
    <dsp:sp modelId="{A1E27B9F-5F1E-4C66-BB62-839CEB6CA913}">
      <dsp:nvSpPr>
        <dsp:cNvPr id="0" name=""/>
        <dsp:cNvSpPr/>
      </dsp:nvSpPr>
      <dsp:spPr>
        <a:xfrm>
          <a:off x="414111" y="204115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4FFBC8-A0DB-40CF-99D0-4D1B0C3CC95C}">
      <dsp:nvSpPr>
        <dsp:cNvPr id="0" name=""/>
        <dsp:cNvSpPr/>
      </dsp:nvSpPr>
      <dsp:spPr>
        <a:xfrm>
          <a:off x="445362" y="3024021"/>
          <a:ext cx="6099997" cy="60474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14" tIns="78740" rIns="78740" bIns="78740" numCol="1" spcCol="1270" anchor="ctr" anchorCtr="0">
          <a:noAutofit/>
        </a:bodyPr>
        <a:lstStyle/>
        <a:p>
          <a:pPr lvl="0" algn="l" defTabSz="1377950">
            <a:lnSpc>
              <a:spcPct val="90000"/>
            </a:lnSpc>
            <a:spcBef>
              <a:spcPct val="0"/>
            </a:spcBef>
            <a:spcAft>
              <a:spcPct val="35000"/>
            </a:spcAft>
          </a:pPr>
          <a:endParaRPr lang="en-US" sz="3100" kern="1200">
            <a:ln>
              <a:noFill/>
            </a:ln>
            <a:solidFill>
              <a:schemeClr val="bg1"/>
            </a:solidFill>
          </a:endParaRPr>
        </a:p>
      </dsp:txBody>
      <dsp:txXfrm>
        <a:off x="445362" y="3024021"/>
        <a:ext cx="6099997" cy="604741"/>
      </dsp:txXfrm>
    </dsp:sp>
    <dsp:sp modelId="{F1AC84FF-BBB3-4C02-8CB3-6AA5167ADCCA}">
      <dsp:nvSpPr>
        <dsp:cNvPr id="0" name=""/>
        <dsp:cNvSpPr/>
      </dsp:nvSpPr>
      <dsp:spPr>
        <a:xfrm>
          <a:off x="67398" y="2948429"/>
          <a:ext cx="755926" cy="75592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548874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82" name="Shape 1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894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9" name="Shape 3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7204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56" name="Shape 3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447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As </a:t>
            </a:r>
            <a:r>
              <a:rPr lang="en-US" dirty="0" err="1" smtClean="0"/>
              <a:t>Davi</a:t>
            </a:r>
            <a:r>
              <a:rPr lang="en-US" dirty="0" smtClean="0"/>
              <a:t> said</a:t>
            </a:r>
            <a:r>
              <a:rPr lang="en-US" baseline="0" dirty="0" smtClean="0"/>
              <a:t> before, the 30 m radius curve that was the first assumption of the project does not fit even in the streets, and since we don’t have much space on the area, it wouldn’t be possible to use it there.</a:t>
            </a:r>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30</a:t>
            </a:fld>
            <a:endParaRPr lang="en-US"/>
          </a:p>
        </p:txBody>
      </p:sp>
    </p:spTree>
    <p:extLst>
      <p:ext uri="{BB962C8B-B14F-4D97-AF65-F5344CB8AC3E}">
        <p14:creationId xmlns:p14="http://schemas.microsoft.com/office/powerpoint/2010/main" val="66120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Using a 10 m radius curve it would be possible to make a U turn on the</a:t>
            </a:r>
            <a:r>
              <a:rPr lang="en-US" baseline="0" dirty="0" smtClean="0"/>
              <a:t> available area</a:t>
            </a:r>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31</a:t>
            </a:fld>
            <a:endParaRPr lang="en-US"/>
          </a:p>
        </p:txBody>
      </p:sp>
    </p:spTree>
    <p:extLst>
      <p:ext uri="{BB962C8B-B14F-4D97-AF65-F5344CB8AC3E}">
        <p14:creationId xmlns:p14="http://schemas.microsoft.com/office/powerpoint/2010/main" val="3880800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32</a:t>
            </a:fld>
            <a:endParaRPr lang="en-US"/>
          </a:p>
        </p:txBody>
      </p:sp>
    </p:spTree>
    <p:extLst>
      <p:ext uri="{BB962C8B-B14F-4D97-AF65-F5344CB8AC3E}">
        <p14:creationId xmlns:p14="http://schemas.microsoft.com/office/powerpoint/2010/main" val="152973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33</a:t>
            </a:fld>
            <a:endParaRPr lang="en-US"/>
          </a:p>
        </p:txBody>
      </p:sp>
    </p:spTree>
    <p:extLst>
      <p:ext uri="{BB962C8B-B14F-4D97-AF65-F5344CB8AC3E}">
        <p14:creationId xmlns:p14="http://schemas.microsoft.com/office/powerpoint/2010/main" val="278086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It wouldn’t</a:t>
            </a:r>
            <a:r>
              <a:rPr lang="en-US" baseline="0" dirty="0" smtClean="0"/>
              <a:t> be convenient, with just 1.7 m far from the buildings it would disturb the traffic flow inside the area</a:t>
            </a:r>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34</a:t>
            </a:fld>
            <a:endParaRPr lang="en-US"/>
          </a:p>
        </p:txBody>
      </p:sp>
    </p:spTree>
    <p:extLst>
      <p:ext uri="{BB962C8B-B14F-4D97-AF65-F5344CB8AC3E}">
        <p14:creationId xmlns:p14="http://schemas.microsoft.com/office/powerpoint/2010/main" val="951516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98" name="Shape 3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676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05" name="Shape 4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003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11" name="Shape 4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6461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860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5" name="Shape 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527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5" name="Shape 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15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425" name="Shape 4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230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603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45</a:t>
            </a:fld>
            <a:endParaRPr lang="en-US"/>
          </a:p>
        </p:txBody>
      </p:sp>
    </p:spTree>
    <p:extLst>
      <p:ext uri="{BB962C8B-B14F-4D97-AF65-F5344CB8AC3E}">
        <p14:creationId xmlns:p14="http://schemas.microsoft.com/office/powerpoint/2010/main" val="3602087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46</a:t>
            </a:fld>
            <a:endParaRPr lang="en-US"/>
          </a:p>
        </p:txBody>
      </p:sp>
    </p:spTree>
    <p:extLst>
      <p:ext uri="{BB962C8B-B14F-4D97-AF65-F5344CB8AC3E}">
        <p14:creationId xmlns:p14="http://schemas.microsoft.com/office/powerpoint/2010/main" val="3939708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47</a:t>
            </a:fld>
            <a:endParaRPr lang="en-US"/>
          </a:p>
        </p:txBody>
      </p:sp>
    </p:spTree>
    <p:extLst>
      <p:ext uri="{BB962C8B-B14F-4D97-AF65-F5344CB8AC3E}">
        <p14:creationId xmlns:p14="http://schemas.microsoft.com/office/powerpoint/2010/main" val="2093819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48</a:t>
            </a:fld>
            <a:endParaRPr lang="en-US"/>
          </a:p>
        </p:txBody>
      </p:sp>
    </p:spTree>
    <p:extLst>
      <p:ext uri="{BB962C8B-B14F-4D97-AF65-F5344CB8AC3E}">
        <p14:creationId xmlns:p14="http://schemas.microsoft.com/office/powerpoint/2010/main" val="30490323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49</a:t>
            </a:fld>
            <a:endParaRPr lang="en-US"/>
          </a:p>
        </p:txBody>
      </p:sp>
    </p:spTree>
    <p:extLst>
      <p:ext uri="{BB962C8B-B14F-4D97-AF65-F5344CB8AC3E}">
        <p14:creationId xmlns:p14="http://schemas.microsoft.com/office/powerpoint/2010/main" val="3895045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50</a:t>
            </a:fld>
            <a:endParaRPr lang="en-US"/>
          </a:p>
        </p:txBody>
      </p:sp>
    </p:spTree>
    <p:extLst>
      <p:ext uri="{BB962C8B-B14F-4D97-AF65-F5344CB8AC3E}">
        <p14:creationId xmlns:p14="http://schemas.microsoft.com/office/powerpoint/2010/main" val="307900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Coordenação</a:t>
            </a:r>
            <a:r>
              <a:rPr lang="en-US" dirty="0" smtClean="0"/>
              <a:t> de </a:t>
            </a:r>
            <a:r>
              <a:rPr lang="en-US" dirty="0" err="1" smtClean="0"/>
              <a:t>Aperfeiçoamento</a:t>
            </a:r>
            <a:r>
              <a:rPr lang="en-US" dirty="0" smtClean="0"/>
              <a:t> de </a:t>
            </a:r>
            <a:r>
              <a:rPr lang="en-US" dirty="0" err="1" smtClean="0"/>
              <a:t>Pessoal</a:t>
            </a:r>
            <a:r>
              <a:rPr lang="en-US" dirty="0" smtClean="0"/>
              <a:t> de </a:t>
            </a:r>
            <a:r>
              <a:rPr lang="en-US" dirty="0" err="1" smtClean="0"/>
              <a:t>Nível</a:t>
            </a:r>
            <a:r>
              <a:rPr lang="en-US" dirty="0" smtClean="0"/>
              <a:t> Superior (CAPES)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856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51</a:t>
            </a:fld>
            <a:endParaRPr lang="en-US"/>
          </a:p>
        </p:txBody>
      </p:sp>
    </p:spTree>
    <p:extLst>
      <p:ext uri="{BB962C8B-B14F-4D97-AF65-F5344CB8AC3E}">
        <p14:creationId xmlns:p14="http://schemas.microsoft.com/office/powerpoint/2010/main" val="457692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4015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The biggest demand would be during game days.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 The main concern about the south campus was where to place the stations;</a:t>
            </a:r>
          </a:p>
        </p:txBody>
      </p:sp>
      <p:sp>
        <p:nvSpPr>
          <p:cNvPr id="302" name="Shape 30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601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7" name="Shape 31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Build three stations using three available parking lots in South Campus;</a:t>
            </a:r>
          </a:p>
          <a:p>
            <a:pPr marL="0" marR="0" lvl="0" indent="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 The stations will also attend the Park near the Campus;</a:t>
            </a:r>
          </a:p>
          <a:p>
            <a:pPr marL="0" marR="0" lvl="0" indent="0" algn="l" rtl="0">
              <a:spcBef>
                <a:spcPts val="0"/>
              </a:spcBef>
              <a:buClr>
                <a:schemeClr val="dk1"/>
              </a:buClr>
              <a:buSzPct val="100000"/>
              <a:buFont typeface="Arial"/>
              <a:buChar char="•"/>
            </a:pPr>
            <a:r>
              <a:rPr lang="en-US" sz="1200" b="0" i="0" u="none" strike="noStrike" cap="none">
                <a:solidFill>
                  <a:schemeClr val="dk1"/>
                </a:solidFill>
                <a:latin typeface="Calibri"/>
                <a:ea typeface="Calibri"/>
                <a:cs typeface="Calibri"/>
                <a:sym typeface="Calibri"/>
              </a:rPr>
              <a:t> Using the parking lots is the main advantage for this situation;</a:t>
            </a:r>
          </a:p>
        </p:txBody>
      </p:sp>
      <p:sp>
        <p:nvSpPr>
          <p:cNvPr id="318" name="Shape 31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885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191" name="Shape 1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686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6538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5E46BA-AF54-49B3-8329-6EFC12FBFC43}" type="slidenum">
              <a:rPr lang="en-US" smtClean="0"/>
              <a:t>27</a:t>
            </a:fld>
            <a:endParaRPr lang="en-US"/>
          </a:p>
        </p:txBody>
      </p:sp>
    </p:spTree>
    <p:extLst>
      <p:ext uri="{BB962C8B-B14F-4D97-AF65-F5344CB8AC3E}">
        <p14:creationId xmlns:p14="http://schemas.microsoft.com/office/powerpoint/2010/main" val="185032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
        <p:cNvGrpSpPr/>
        <p:nvPr/>
      </p:nvGrpSpPr>
      <p:grpSpPr>
        <a:xfrm>
          <a:off x="0" y="0"/>
          <a:ext cx="0" cy="0"/>
          <a:chOff x="0" y="0"/>
          <a:chExt cx="0" cy="0"/>
        </a:xfrm>
      </p:grpSpPr>
      <p:sp>
        <p:nvSpPr>
          <p:cNvPr id="19" name="Shape 19"/>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21" name="Shape 21"/>
          <p:cNvSpPr txBox="1">
            <a:spLocks noGrp="1"/>
          </p:cNvSpPr>
          <p:nvPr>
            <p:ph type="ctr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subTitle" idx="1"/>
          </p:nvPr>
        </p:nvSpPr>
        <p:spPr>
          <a:xfrm>
            <a:off x="1100050" y="4455619"/>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2pPr>
            <a:lvl3pPr marL="914400" marR="0" lvl="2"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23" name="Shape 23"/>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cxnSp>
        <p:nvCxnSpPr>
          <p:cNvPr id="26" name="Shape 26"/>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9" name="Shape 89"/>
          <p:cNvSpPr txBox="1">
            <a:spLocks noGrp="1"/>
          </p:cNvSpPr>
          <p:nvPr>
            <p:ph type="body" idx="1"/>
          </p:nvPr>
        </p:nvSpPr>
        <p:spPr>
          <a:xfrm rot="5400000">
            <a:off x="4114799" y="-1171785"/>
            <a:ext cx="4023360" cy="100583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0" name="Shape 9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93"/>
        <p:cNvGrpSpPr/>
        <p:nvPr/>
      </p:nvGrpSpPr>
      <p:grpSpPr>
        <a:xfrm>
          <a:off x="0" y="0"/>
          <a:ext cx="0" cy="0"/>
          <a:chOff x="0" y="0"/>
          <a:chExt cx="0" cy="0"/>
        </a:xfrm>
      </p:grpSpPr>
      <p:sp>
        <p:nvSpPr>
          <p:cNvPr id="94" name="Shape 94"/>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95" name="Shape 95"/>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6" name="Shape 96"/>
          <p:cNvSpPr txBox="1">
            <a:spLocks noGrp="1"/>
          </p:cNvSpPr>
          <p:nvPr>
            <p:ph type="title"/>
          </p:nvPr>
        </p:nvSpPr>
        <p:spPr>
          <a:xfrm rot="5400000">
            <a:off x="7160639" y="1979038"/>
            <a:ext cx="5757421" cy="262889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7" name="Shape 97"/>
          <p:cNvSpPr txBox="1">
            <a:spLocks noGrp="1"/>
          </p:cNvSpPr>
          <p:nvPr>
            <p:ph type="body" idx="1"/>
          </p:nvPr>
        </p:nvSpPr>
        <p:spPr>
          <a:xfrm rot="5400000">
            <a:off x="1826639" y="-573660"/>
            <a:ext cx="5757422" cy="77342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57224" y="499533"/>
            <a:ext cx="10772774" cy="1658197"/>
          </a:xfrm>
          <a:prstGeom prst="rect">
            <a:avLst/>
          </a:prstGeom>
          <a:noFill/>
          <a:ln>
            <a:noFill/>
          </a:ln>
        </p:spPr>
        <p:txBody>
          <a:bodyPr lIns="91425" tIns="91425" rIns="91425" bIns="91425" anchor="ctr" anchorCtr="0"/>
          <a:lstStyle>
            <a:lvl1pPr marL="0" marR="0" lvl="0" indent="0" algn="l" rtl="0">
              <a:lnSpc>
                <a:spcPct val="85000"/>
              </a:lnSpc>
              <a:spcBef>
                <a:spcPts val="0"/>
              </a:spcBef>
              <a:buClr>
                <a:schemeClr val="accent1"/>
              </a:buClr>
              <a:buFont typeface="Calibri"/>
              <a:buNone/>
              <a:defRPr sz="54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1" name="Shape 111"/>
          <p:cNvSpPr txBox="1">
            <a:spLocks noGrp="1"/>
          </p:cNvSpPr>
          <p:nvPr>
            <p:ph type="body" idx="1"/>
          </p:nvPr>
        </p:nvSpPr>
        <p:spPr>
          <a:xfrm>
            <a:off x="676656" y="2011680"/>
            <a:ext cx="10753724" cy="3766185"/>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195072" algn="l" rtl="0">
              <a:lnSpc>
                <a:spcPct val="85000"/>
              </a:lnSpc>
              <a:spcBef>
                <a:spcPts val="6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2pPr>
            <a:lvl3pPr marL="548640" marR="0" lvl="2" indent="-421640" algn="l" rtl="0">
              <a:lnSpc>
                <a:spcPct val="85000"/>
              </a:lnSpc>
              <a:spcBef>
                <a:spcPts val="600"/>
              </a:spcBef>
              <a:buClr>
                <a:srgbClr val="262626"/>
              </a:buClr>
              <a:buSzPct val="100000"/>
              <a:buFont typeface="Arial"/>
              <a:buChar char=" "/>
              <a:defRPr sz="2000" b="0" i="1" u="none" strike="noStrike" cap="none">
                <a:solidFill>
                  <a:srgbClr val="262626"/>
                </a:solidFill>
                <a:latin typeface="Calibri"/>
                <a:ea typeface="Calibri"/>
                <a:cs typeface="Calibri"/>
                <a:sym typeface="Calibri"/>
              </a:defRPr>
            </a:lvl3pPr>
            <a:lvl4pPr marL="822960" marR="0" lvl="3" indent="-70866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4pPr>
            <a:lvl5pPr marL="1097280" marR="0" lvl="4" indent="-98298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5pPr>
            <a:lvl6pPr marL="1200000" marR="0" lvl="5" indent="-1205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6pPr>
            <a:lvl7pPr marL="1400000" marR="0" lvl="6" indent="-1173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7pPr>
            <a:lvl8pPr marL="1600000" marR="0" lvl="7" indent="-1268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8pPr>
            <a:lvl9pPr marL="1800000" marR="0" lvl="8" indent="-1236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9pPr>
          </a:lstStyle>
          <a:p>
            <a:endParaRPr/>
          </a:p>
        </p:txBody>
      </p:sp>
      <p:sp>
        <p:nvSpPr>
          <p:cNvPr id="112" name="Shape 112"/>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i="0" u="none" strike="noStrike" cap="none">
                <a:solidFill>
                  <a:schemeClr val="accent1"/>
                </a:solidFill>
                <a:latin typeface="Calibri"/>
                <a:ea typeface="Calibri"/>
                <a:cs typeface="Calibri"/>
                <a:sym typeface="Calibri"/>
              </a:rPr>
              <a:t>‹#›</a:t>
            </a:fld>
            <a:endParaRPr lang="en-US" sz="10300" b="0" i="0" u="none" strike="noStrike" cap="none">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5"/>
        <p:cNvGrpSpPr/>
        <p:nvPr/>
      </p:nvGrpSpPr>
      <p:grpSpPr>
        <a:xfrm>
          <a:off x="0" y="0"/>
          <a:ext cx="0" cy="0"/>
          <a:chOff x="0" y="0"/>
          <a:chExt cx="0" cy="0"/>
        </a:xfrm>
      </p:grpSpPr>
      <p:sp>
        <p:nvSpPr>
          <p:cNvPr id="116" name="Shape 116"/>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i="0" u="none" strike="noStrike" cap="none">
                <a:solidFill>
                  <a:schemeClr val="accent1"/>
                </a:solidFill>
                <a:latin typeface="Calibri"/>
                <a:ea typeface="Calibri"/>
                <a:cs typeface="Calibri"/>
                <a:sym typeface="Calibri"/>
              </a:rPr>
              <a:t>‹#›</a:t>
            </a:fld>
            <a:endParaRPr lang="en-US" sz="10300" b="0" i="0" u="none" strike="noStrike" cap="none">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1"/>
        </a:solidFill>
        <a:effectLst/>
      </p:bgPr>
    </p:bg>
    <p:spTree>
      <p:nvGrpSpPr>
        <p:cNvPr id="1" name="Shape 119"/>
        <p:cNvGrpSpPr/>
        <p:nvPr/>
      </p:nvGrpSpPr>
      <p:grpSpPr>
        <a:xfrm>
          <a:off x="0" y="0"/>
          <a:ext cx="0" cy="0"/>
          <a:chOff x="0" y="0"/>
          <a:chExt cx="0" cy="0"/>
        </a:xfrm>
      </p:grpSpPr>
      <p:sp>
        <p:nvSpPr>
          <p:cNvPr id="120" name="Shape 120"/>
          <p:cNvSpPr/>
          <p:nvPr/>
        </p:nvSpPr>
        <p:spPr>
          <a:xfrm>
            <a:off x="0" y="0"/>
            <a:ext cx="12192000"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1" name="Shape 121"/>
          <p:cNvSpPr txBox="1">
            <a:spLocks noGrp="1"/>
          </p:cNvSpPr>
          <p:nvPr>
            <p:ph type="ctrTitle"/>
          </p:nvPr>
        </p:nvSpPr>
        <p:spPr>
          <a:xfrm>
            <a:off x="603504" y="770466"/>
            <a:ext cx="10782299" cy="3352799"/>
          </a:xfrm>
          <a:prstGeom prst="rect">
            <a:avLst/>
          </a:prstGeom>
          <a:noFill/>
          <a:ln>
            <a:noFill/>
          </a:ln>
        </p:spPr>
        <p:txBody>
          <a:bodyPr lIns="91425" tIns="91425" rIns="91425" bIns="91425" anchor="b" anchorCtr="0"/>
          <a:lstStyle>
            <a:lvl1pPr marL="0" marR="0" lvl="0" indent="0" algn="l" rtl="0">
              <a:lnSpc>
                <a:spcPct val="80000"/>
              </a:lnSpc>
              <a:spcBef>
                <a:spcPts val="0"/>
              </a:spcBef>
              <a:buClr>
                <a:srgbClr val="FFFFFF"/>
              </a:buClr>
              <a:buFont typeface="Calibri"/>
              <a:buNone/>
              <a:defRPr sz="88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2" name="Shape 122"/>
          <p:cNvSpPr txBox="1">
            <a:spLocks noGrp="1"/>
          </p:cNvSpPr>
          <p:nvPr>
            <p:ph type="subTitle" idx="1"/>
          </p:nvPr>
        </p:nvSpPr>
        <p:spPr>
          <a:xfrm>
            <a:off x="667512" y="4206876"/>
            <a:ext cx="9228200" cy="1645920"/>
          </a:xfrm>
          <a:prstGeom prst="rect">
            <a:avLst/>
          </a:prstGeom>
          <a:noFill/>
          <a:ln>
            <a:noFill/>
          </a:ln>
        </p:spPr>
        <p:txBody>
          <a:bodyPr lIns="91425" tIns="91425" rIns="91425" bIns="91425" anchor="t" anchorCtr="0"/>
          <a:lstStyle>
            <a:lvl1pPr marL="0" marR="0" lvl="0" indent="0" algn="l" rtl="0">
              <a:lnSpc>
                <a:spcPct val="85000"/>
              </a:lnSpc>
              <a:spcBef>
                <a:spcPts val="130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lnSpc>
                <a:spcPct val="85000"/>
              </a:lnSpc>
              <a:spcBef>
                <a:spcPts val="600"/>
              </a:spcBef>
              <a:buClr>
                <a:srgbClr val="262626"/>
              </a:buClr>
              <a:buFont typeface="Arial"/>
              <a:buNone/>
              <a:defRPr sz="2800" b="0" i="0" u="none" strike="noStrike" cap="none">
                <a:solidFill>
                  <a:srgbClr val="262626"/>
                </a:solidFill>
                <a:latin typeface="Calibri"/>
                <a:ea typeface="Calibri"/>
                <a:cs typeface="Calibri"/>
                <a:sym typeface="Calibri"/>
              </a:defRPr>
            </a:lvl2pPr>
            <a:lvl3pPr marL="914400" marR="0" lvl="2" indent="0" algn="ctr" rtl="0">
              <a:lnSpc>
                <a:spcPct val="85000"/>
              </a:lnSpc>
              <a:spcBef>
                <a:spcPts val="600"/>
              </a:spcBef>
              <a:buClr>
                <a:srgbClr val="262626"/>
              </a:buClr>
              <a:buFont typeface="Arial"/>
              <a:buNone/>
              <a:defRPr sz="2400" b="0" i="1" u="none" strike="noStrike" cap="none">
                <a:solidFill>
                  <a:srgbClr val="262626"/>
                </a:solidFill>
                <a:latin typeface="Calibri"/>
                <a:ea typeface="Calibri"/>
                <a:cs typeface="Calibri"/>
                <a:sym typeface="Calibri"/>
              </a:defRPr>
            </a:lvl3pPr>
            <a:lvl4pPr marL="1371600" marR="0" lvl="3" indent="0" algn="ctr"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4pPr>
            <a:lvl5pPr marL="1828800" marR="0" lvl="4" indent="0" algn="ctr"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5pPr>
            <a:lvl6pPr marL="2286000" marR="0" lvl="5" indent="0" algn="ctr"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6pPr>
            <a:lvl7pPr marL="2743200" marR="0" lvl="6" indent="0" algn="ctr"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7pPr>
            <a:lvl8pPr marL="3200400" marR="0" lvl="7" indent="0" algn="ctr"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8pPr>
            <a:lvl9pPr marL="3657600" marR="0" lvl="8" indent="0" algn="ctr"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rgbClr val="FFFFFF"/>
                </a:solidFill>
                <a:latin typeface="Calibri"/>
                <a:ea typeface="Calibri"/>
                <a:cs typeface="Calibri"/>
                <a:sym typeface="Calibri"/>
              </a:rPr>
              <a:t>‹#›</a:t>
            </a:fld>
            <a:endParaRPr lang="en-US" sz="10300" b="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603504" y="767418"/>
            <a:ext cx="10780775" cy="3355847"/>
          </a:xfrm>
          <a:prstGeom prst="rect">
            <a:avLst/>
          </a:prstGeom>
          <a:noFill/>
          <a:ln>
            <a:noFill/>
          </a:ln>
        </p:spPr>
        <p:txBody>
          <a:bodyPr lIns="91425" tIns="91425" rIns="91425" bIns="91425" anchor="b" anchorCtr="0"/>
          <a:lstStyle>
            <a:lvl1pPr marL="0" marR="0" lvl="0" indent="0" algn="l" rtl="0">
              <a:lnSpc>
                <a:spcPct val="80000"/>
              </a:lnSpc>
              <a:spcBef>
                <a:spcPts val="0"/>
              </a:spcBef>
              <a:buClr>
                <a:schemeClr val="accent1"/>
              </a:buClr>
              <a:buFont typeface="Calibri"/>
              <a:buNone/>
              <a:defRPr sz="88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8" name="Shape 128"/>
          <p:cNvSpPr txBox="1">
            <a:spLocks noGrp="1"/>
          </p:cNvSpPr>
          <p:nvPr>
            <p:ph type="body" idx="1"/>
          </p:nvPr>
        </p:nvSpPr>
        <p:spPr>
          <a:xfrm>
            <a:off x="667512" y="4204208"/>
            <a:ext cx="9226296" cy="1645920"/>
          </a:xfrm>
          <a:prstGeom prst="rect">
            <a:avLst/>
          </a:prstGeom>
          <a:noFill/>
          <a:ln>
            <a:noFill/>
          </a:ln>
        </p:spPr>
        <p:txBody>
          <a:bodyPr lIns="91425" tIns="91425" rIns="91425" bIns="91425" anchor="t" anchorCtr="0"/>
          <a:lstStyle>
            <a:lvl1pPr marL="0" marR="0" lvl="0" indent="0" algn="l" rtl="0">
              <a:lnSpc>
                <a:spcPct val="85000"/>
              </a:lnSpc>
              <a:spcBef>
                <a:spcPts val="13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85000"/>
              </a:lnSpc>
              <a:spcBef>
                <a:spcPts val="60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85000"/>
              </a:lnSpc>
              <a:spcBef>
                <a:spcPts val="600"/>
              </a:spcBef>
              <a:buClr>
                <a:srgbClr val="888888"/>
              </a:buClr>
              <a:buFont typeface="Arial"/>
              <a:buNone/>
              <a:defRPr sz="1600" b="0" i="1" u="none" strike="noStrike" cap="none">
                <a:solidFill>
                  <a:srgbClr val="888888"/>
                </a:solidFill>
                <a:latin typeface="Calibri"/>
                <a:ea typeface="Calibri"/>
                <a:cs typeface="Calibri"/>
                <a:sym typeface="Calibri"/>
              </a:defRPr>
            </a:lvl3pPr>
            <a:lvl4pPr marL="1371600" marR="0" lvl="3" indent="0" algn="l" rtl="0">
              <a:lnSpc>
                <a:spcPct val="85000"/>
              </a:lnSpc>
              <a:spcBef>
                <a:spcPts val="60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85000"/>
              </a:lnSpc>
              <a:spcBef>
                <a:spcPts val="60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85000"/>
              </a:lnSpc>
              <a:spcBef>
                <a:spcPts val="60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85000"/>
              </a:lnSpc>
              <a:spcBef>
                <a:spcPts val="60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85000"/>
              </a:lnSpc>
              <a:spcBef>
                <a:spcPts val="60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85000"/>
              </a:lnSpc>
              <a:spcBef>
                <a:spcPts val="60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9" name="Shape 129"/>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chemeClr val="accent1"/>
                </a:solidFill>
                <a:latin typeface="Calibri"/>
                <a:ea typeface="Calibri"/>
                <a:cs typeface="Calibri"/>
                <a:sym typeface="Calibri"/>
              </a:rPr>
              <a:t>‹#›</a:t>
            </a:fld>
            <a:endParaRPr lang="en-US" sz="10300" b="0">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657224" y="499533"/>
            <a:ext cx="10772774" cy="1658197"/>
          </a:xfrm>
          <a:prstGeom prst="rect">
            <a:avLst/>
          </a:prstGeom>
          <a:noFill/>
          <a:ln>
            <a:noFill/>
          </a:ln>
        </p:spPr>
        <p:txBody>
          <a:bodyPr lIns="91425" tIns="91425" rIns="91425" bIns="91425" anchor="ctr" anchorCtr="0"/>
          <a:lstStyle>
            <a:lvl1pPr marL="0" marR="0" lvl="0" indent="0" algn="l" rtl="0">
              <a:lnSpc>
                <a:spcPct val="85000"/>
              </a:lnSpc>
              <a:spcBef>
                <a:spcPts val="0"/>
              </a:spcBef>
              <a:buClr>
                <a:schemeClr val="accent1"/>
              </a:buClr>
              <a:buFont typeface="Calibri"/>
              <a:buNone/>
              <a:defRPr sz="54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4" name="Shape 134"/>
          <p:cNvSpPr txBox="1">
            <a:spLocks noGrp="1"/>
          </p:cNvSpPr>
          <p:nvPr>
            <p:ph type="body" idx="1"/>
          </p:nvPr>
        </p:nvSpPr>
        <p:spPr>
          <a:xfrm>
            <a:off x="676656" y="1998133"/>
            <a:ext cx="4663439" cy="3767328"/>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220472"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2pPr>
            <a:lvl3pPr marL="548640" marR="0" lvl="2" indent="-434340" algn="l" rtl="0">
              <a:lnSpc>
                <a:spcPct val="85000"/>
              </a:lnSpc>
              <a:spcBef>
                <a:spcPts val="600"/>
              </a:spcBef>
              <a:buClr>
                <a:srgbClr val="262626"/>
              </a:buClr>
              <a:buSzPct val="100000"/>
              <a:buFont typeface="Arial"/>
              <a:buChar char=" "/>
              <a:defRPr sz="1800" b="0" i="1" u="none" strike="noStrike" cap="none">
                <a:solidFill>
                  <a:srgbClr val="262626"/>
                </a:solidFill>
                <a:latin typeface="Calibri"/>
                <a:ea typeface="Calibri"/>
                <a:cs typeface="Calibri"/>
                <a:sym typeface="Calibri"/>
              </a:defRPr>
            </a:lvl3pPr>
            <a:lvl4pPr marL="822960" marR="0" lvl="3" indent="-72136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4pPr>
            <a:lvl5pPr marL="1097280" marR="0" lvl="4" indent="-99568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5pPr>
            <a:lvl6pPr marL="1200000" marR="0" lvl="5" indent="-1332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6pPr>
            <a:lvl7pPr marL="1400000" marR="0" lvl="6" indent="-1300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7pPr>
            <a:lvl8pPr marL="1600000" marR="0" lvl="7" indent="-1395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8pPr>
            <a:lvl9pPr marL="1800000" marR="0" lvl="8" indent="-1363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9pPr>
          </a:lstStyle>
          <a:p>
            <a:endParaRPr/>
          </a:p>
        </p:txBody>
      </p:sp>
      <p:sp>
        <p:nvSpPr>
          <p:cNvPr id="135" name="Shape 135"/>
          <p:cNvSpPr txBox="1">
            <a:spLocks noGrp="1"/>
          </p:cNvSpPr>
          <p:nvPr>
            <p:ph type="body" idx="2"/>
          </p:nvPr>
        </p:nvSpPr>
        <p:spPr>
          <a:xfrm>
            <a:off x="6011330" y="1998133"/>
            <a:ext cx="4663439" cy="3767328"/>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220472"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2pPr>
            <a:lvl3pPr marL="548640" marR="0" lvl="2" indent="-434340" algn="l" rtl="0">
              <a:lnSpc>
                <a:spcPct val="85000"/>
              </a:lnSpc>
              <a:spcBef>
                <a:spcPts val="600"/>
              </a:spcBef>
              <a:buClr>
                <a:srgbClr val="262626"/>
              </a:buClr>
              <a:buSzPct val="100000"/>
              <a:buFont typeface="Arial"/>
              <a:buChar char=" "/>
              <a:defRPr sz="1800" b="0" i="1" u="none" strike="noStrike" cap="none">
                <a:solidFill>
                  <a:srgbClr val="262626"/>
                </a:solidFill>
                <a:latin typeface="Calibri"/>
                <a:ea typeface="Calibri"/>
                <a:cs typeface="Calibri"/>
                <a:sym typeface="Calibri"/>
              </a:defRPr>
            </a:lvl3pPr>
            <a:lvl4pPr marL="822960" marR="0" lvl="3" indent="-72136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4pPr>
            <a:lvl5pPr marL="1097280" marR="0" lvl="4" indent="-99568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5pPr>
            <a:lvl6pPr marL="1200000" marR="0" lvl="5" indent="-1332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6pPr>
            <a:lvl7pPr marL="1400000" marR="0" lvl="6" indent="-1300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7pPr>
            <a:lvl8pPr marL="1600000" marR="0" lvl="7" indent="-1395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8pPr>
            <a:lvl9pPr marL="1800000" marR="0" lvl="8" indent="-1363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9pPr>
          </a:lstStyle>
          <a:p>
            <a:endParaRPr/>
          </a:p>
        </p:txBody>
      </p:sp>
      <p:sp>
        <p:nvSpPr>
          <p:cNvPr id="136" name="Shape 136"/>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chemeClr val="accent1"/>
                </a:solidFill>
                <a:latin typeface="Calibri"/>
                <a:ea typeface="Calibri"/>
                <a:cs typeface="Calibri"/>
                <a:sym typeface="Calibri"/>
              </a:rPr>
              <a:t>‹#›</a:t>
            </a:fld>
            <a:endParaRPr lang="en-US" sz="10300" b="0">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657224" y="499533"/>
            <a:ext cx="10772774" cy="1658197"/>
          </a:xfrm>
          <a:prstGeom prst="rect">
            <a:avLst/>
          </a:prstGeom>
          <a:noFill/>
          <a:ln>
            <a:noFill/>
          </a:ln>
        </p:spPr>
        <p:txBody>
          <a:bodyPr lIns="91425" tIns="91425" rIns="91425" bIns="91425" anchor="ctr" anchorCtr="0"/>
          <a:lstStyle>
            <a:lvl1pPr marL="0" marR="0" lvl="0" indent="0" algn="l" rtl="0">
              <a:lnSpc>
                <a:spcPct val="85000"/>
              </a:lnSpc>
              <a:spcBef>
                <a:spcPts val="0"/>
              </a:spcBef>
              <a:buClr>
                <a:schemeClr val="accent1"/>
              </a:buClr>
              <a:buFont typeface="Calibri"/>
              <a:buNone/>
              <a:defRPr sz="54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1" name="Shape 141"/>
          <p:cNvSpPr txBox="1">
            <a:spLocks noGrp="1"/>
          </p:cNvSpPr>
          <p:nvPr>
            <p:ph type="body" idx="1"/>
          </p:nvPr>
        </p:nvSpPr>
        <p:spPr>
          <a:xfrm>
            <a:off x="676656" y="2040466"/>
            <a:ext cx="4663439" cy="723399"/>
          </a:xfrm>
          <a:prstGeom prst="rect">
            <a:avLst/>
          </a:prstGeom>
          <a:noFill/>
          <a:ln>
            <a:noFill/>
          </a:ln>
        </p:spPr>
        <p:txBody>
          <a:bodyPr lIns="91425" tIns="91425" rIns="91425" bIns="91425" anchor="ctr" anchorCtr="0"/>
          <a:lstStyle>
            <a:lvl1pPr marL="0" marR="0" lvl="0" indent="0" algn="l" rtl="0">
              <a:lnSpc>
                <a:spcPct val="85000"/>
              </a:lnSpc>
              <a:spcBef>
                <a:spcPts val="1300"/>
              </a:spcBef>
              <a:buClr>
                <a:srgbClr val="262626"/>
              </a:buClr>
              <a:buFont typeface="Arial"/>
              <a:buNone/>
              <a:defRPr sz="2200" b="0" i="0" u="none" strike="noStrike" cap="none">
                <a:solidFill>
                  <a:srgbClr val="262626"/>
                </a:solidFill>
                <a:latin typeface="Calibri"/>
                <a:ea typeface="Calibri"/>
                <a:cs typeface="Calibri"/>
                <a:sym typeface="Calibri"/>
              </a:defRPr>
            </a:lvl1pPr>
            <a:lvl2pPr marL="457200" marR="0" lvl="1" indent="0" algn="l" rtl="0">
              <a:lnSpc>
                <a:spcPct val="85000"/>
              </a:lnSpc>
              <a:spcBef>
                <a:spcPts val="600"/>
              </a:spcBef>
              <a:buClr>
                <a:srgbClr val="262626"/>
              </a:buClr>
              <a:buFont typeface="Arial"/>
              <a:buNone/>
              <a:defRPr sz="2000" b="1" i="0" u="none" strike="noStrike" cap="none">
                <a:solidFill>
                  <a:srgbClr val="262626"/>
                </a:solidFill>
                <a:latin typeface="Calibri"/>
                <a:ea typeface="Calibri"/>
                <a:cs typeface="Calibri"/>
                <a:sym typeface="Calibri"/>
              </a:defRPr>
            </a:lvl2pPr>
            <a:lvl3pPr marL="914400" marR="0" lvl="2" indent="0" algn="l" rtl="0">
              <a:lnSpc>
                <a:spcPct val="85000"/>
              </a:lnSpc>
              <a:spcBef>
                <a:spcPts val="600"/>
              </a:spcBef>
              <a:buClr>
                <a:srgbClr val="262626"/>
              </a:buClr>
              <a:buFont typeface="Arial"/>
              <a:buNone/>
              <a:defRPr sz="1800" b="1" i="1" u="none" strike="noStrike" cap="none">
                <a:solidFill>
                  <a:srgbClr val="262626"/>
                </a:solidFill>
                <a:latin typeface="Calibri"/>
                <a:ea typeface="Calibri"/>
                <a:cs typeface="Calibri"/>
                <a:sym typeface="Calibri"/>
              </a:defRPr>
            </a:lvl3pPr>
            <a:lvl4pPr marL="1371600" marR="0" lvl="3"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4pPr>
            <a:lvl5pPr marL="1828800" marR="0" lvl="4"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5pPr>
            <a:lvl6pPr marL="2286000" marR="0" lvl="5"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6pPr>
            <a:lvl7pPr marL="2743200" marR="0" lvl="6"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7pPr>
            <a:lvl8pPr marL="3200400" marR="0" lvl="7"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8pPr>
            <a:lvl9pPr marL="3657600" marR="0" lvl="8"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9pPr>
          </a:lstStyle>
          <a:p>
            <a:endParaRPr/>
          </a:p>
        </p:txBody>
      </p:sp>
      <p:sp>
        <p:nvSpPr>
          <p:cNvPr id="142" name="Shape 142"/>
          <p:cNvSpPr txBox="1">
            <a:spLocks noGrp="1"/>
          </p:cNvSpPr>
          <p:nvPr>
            <p:ph type="body" idx="2"/>
          </p:nvPr>
        </p:nvSpPr>
        <p:spPr>
          <a:xfrm>
            <a:off x="676656" y="2753083"/>
            <a:ext cx="4663439" cy="3200399"/>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220472"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2pPr>
            <a:lvl3pPr marL="548640" marR="0" lvl="2" indent="-434340" algn="l" rtl="0">
              <a:lnSpc>
                <a:spcPct val="85000"/>
              </a:lnSpc>
              <a:spcBef>
                <a:spcPts val="600"/>
              </a:spcBef>
              <a:buClr>
                <a:srgbClr val="262626"/>
              </a:buClr>
              <a:buSzPct val="100000"/>
              <a:buFont typeface="Arial"/>
              <a:buChar char=" "/>
              <a:defRPr sz="1800" b="0" i="1" u="none" strike="noStrike" cap="none">
                <a:solidFill>
                  <a:srgbClr val="262626"/>
                </a:solidFill>
                <a:latin typeface="Calibri"/>
                <a:ea typeface="Calibri"/>
                <a:cs typeface="Calibri"/>
                <a:sym typeface="Calibri"/>
              </a:defRPr>
            </a:lvl3pPr>
            <a:lvl4pPr marL="822960" marR="0" lvl="3" indent="-72136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4pPr>
            <a:lvl5pPr marL="1097280" marR="0" lvl="4" indent="-99568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5pPr>
            <a:lvl6pPr marL="1200000" marR="0" lvl="5" indent="-1332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6pPr>
            <a:lvl7pPr marL="1400000" marR="0" lvl="6" indent="-1300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7pPr>
            <a:lvl8pPr marL="1600000" marR="0" lvl="7" indent="-1395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8pPr>
            <a:lvl9pPr marL="1800000" marR="0" lvl="8" indent="-1363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9pPr>
          </a:lstStyle>
          <a:p>
            <a:endParaRPr/>
          </a:p>
        </p:txBody>
      </p:sp>
      <p:sp>
        <p:nvSpPr>
          <p:cNvPr id="143" name="Shape 143"/>
          <p:cNvSpPr txBox="1">
            <a:spLocks noGrp="1"/>
          </p:cNvSpPr>
          <p:nvPr>
            <p:ph type="body" idx="3"/>
          </p:nvPr>
        </p:nvSpPr>
        <p:spPr>
          <a:xfrm>
            <a:off x="6007607" y="2038434"/>
            <a:ext cx="4663439" cy="722376"/>
          </a:xfrm>
          <a:prstGeom prst="rect">
            <a:avLst/>
          </a:prstGeom>
          <a:noFill/>
          <a:ln>
            <a:noFill/>
          </a:ln>
        </p:spPr>
        <p:txBody>
          <a:bodyPr lIns="91425" tIns="91425" rIns="91425" bIns="91425" anchor="ctr" anchorCtr="0"/>
          <a:lstStyle>
            <a:lvl1pPr marL="0" marR="0" lvl="0" indent="0" algn="l" rtl="0">
              <a:lnSpc>
                <a:spcPct val="85000"/>
              </a:lnSpc>
              <a:spcBef>
                <a:spcPts val="1300"/>
              </a:spcBef>
              <a:buClr>
                <a:srgbClr val="262626"/>
              </a:buClr>
              <a:buFont typeface="Arial"/>
              <a:buNone/>
              <a:defRPr sz="2200" b="0" i="0" u="none" strike="noStrike" cap="none">
                <a:solidFill>
                  <a:srgbClr val="262626"/>
                </a:solidFill>
                <a:latin typeface="Calibri"/>
                <a:ea typeface="Calibri"/>
                <a:cs typeface="Calibri"/>
                <a:sym typeface="Calibri"/>
              </a:defRPr>
            </a:lvl1pPr>
            <a:lvl2pPr marL="457200" marR="0" lvl="1" indent="0" algn="l" rtl="0">
              <a:lnSpc>
                <a:spcPct val="85000"/>
              </a:lnSpc>
              <a:spcBef>
                <a:spcPts val="600"/>
              </a:spcBef>
              <a:buClr>
                <a:srgbClr val="262626"/>
              </a:buClr>
              <a:buFont typeface="Arial"/>
              <a:buNone/>
              <a:defRPr sz="2000" b="1" i="0" u="none" strike="noStrike" cap="none">
                <a:solidFill>
                  <a:srgbClr val="262626"/>
                </a:solidFill>
                <a:latin typeface="Calibri"/>
                <a:ea typeface="Calibri"/>
                <a:cs typeface="Calibri"/>
                <a:sym typeface="Calibri"/>
              </a:defRPr>
            </a:lvl2pPr>
            <a:lvl3pPr marL="914400" marR="0" lvl="2" indent="0" algn="l" rtl="0">
              <a:lnSpc>
                <a:spcPct val="85000"/>
              </a:lnSpc>
              <a:spcBef>
                <a:spcPts val="600"/>
              </a:spcBef>
              <a:buClr>
                <a:srgbClr val="262626"/>
              </a:buClr>
              <a:buFont typeface="Arial"/>
              <a:buNone/>
              <a:defRPr sz="1800" b="1" i="1" u="none" strike="noStrike" cap="none">
                <a:solidFill>
                  <a:srgbClr val="262626"/>
                </a:solidFill>
                <a:latin typeface="Calibri"/>
                <a:ea typeface="Calibri"/>
                <a:cs typeface="Calibri"/>
                <a:sym typeface="Calibri"/>
              </a:defRPr>
            </a:lvl3pPr>
            <a:lvl4pPr marL="1371600" marR="0" lvl="3"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4pPr>
            <a:lvl5pPr marL="1828800" marR="0" lvl="4"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5pPr>
            <a:lvl6pPr marL="2286000" marR="0" lvl="5"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6pPr>
            <a:lvl7pPr marL="2743200" marR="0" lvl="6"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7pPr>
            <a:lvl8pPr marL="3200400" marR="0" lvl="7"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8pPr>
            <a:lvl9pPr marL="3657600" marR="0" lvl="8" indent="0" algn="l" rtl="0">
              <a:lnSpc>
                <a:spcPct val="85000"/>
              </a:lnSpc>
              <a:spcBef>
                <a:spcPts val="600"/>
              </a:spcBef>
              <a:buClr>
                <a:srgbClr val="262626"/>
              </a:buClr>
              <a:buFont typeface="Arial"/>
              <a:buNone/>
              <a:defRPr sz="1600" b="1" i="0" u="none" strike="noStrike" cap="none">
                <a:solidFill>
                  <a:srgbClr val="262626"/>
                </a:solidFill>
                <a:latin typeface="Calibri"/>
                <a:ea typeface="Calibri"/>
                <a:cs typeface="Calibri"/>
                <a:sym typeface="Calibri"/>
              </a:defRPr>
            </a:lvl9pPr>
          </a:lstStyle>
          <a:p>
            <a:endParaRPr/>
          </a:p>
        </p:txBody>
      </p:sp>
      <p:sp>
        <p:nvSpPr>
          <p:cNvPr id="144" name="Shape 144"/>
          <p:cNvSpPr txBox="1">
            <a:spLocks noGrp="1"/>
          </p:cNvSpPr>
          <p:nvPr>
            <p:ph type="body" idx="4"/>
          </p:nvPr>
        </p:nvSpPr>
        <p:spPr>
          <a:xfrm>
            <a:off x="6007607" y="2750990"/>
            <a:ext cx="4663439" cy="3200399"/>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220472"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2pPr>
            <a:lvl3pPr marL="548640" marR="0" lvl="2" indent="-434340" algn="l" rtl="0">
              <a:lnSpc>
                <a:spcPct val="85000"/>
              </a:lnSpc>
              <a:spcBef>
                <a:spcPts val="600"/>
              </a:spcBef>
              <a:buClr>
                <a:srgbClr val="262626"/>
              </a:buClr>
              <a:buSzPct val="100000"/>
              <a:buFont typeface="Arial"/>
              <a:buChar char=" "/>
              <a:defRPr sz="1800" b="0" i="1" u="none" strike="noStrike" cap="none">
                <a:solidFill>
                  <a:srgbClr val="262626"/>
                </a:solidFill>
                <a:latin typeface="Calibri"/>
                <a:ea typeface="Calibri"/>
                <a:cs typeface="Calibri"/>
                <a:sym typeface="Calibri"/>
              </a:defRPr>
            </a:lvl3pPr>
            <a:lvl4pPr marL="822960" marR="0" lvl="3" indent="-72136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4pPr>
            <a:lvl5pPr marL="1097280" marR="0" lvl="4" indent="-99568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5pPr>
            <a:lvl6pPr marL="1200000" marR="0" lvl="5" indent="-1332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6pPr>
            <a:lvl7pPr marL="1400000" marR="0" lvl="6" indent="-1300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7pPr>
            <a:lvl8pPr marL="1600000" marR="0" lvl="7" indent="-1395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8pPr>
            <a:lvl9pPr marL="1800000" marR="0" lvl="8" indent="-136300" algn="l" rtl="0">
              <a:lnSpc>
                <a:spcPct val="85000"/>
              </a:lnSpc>
              <a:spcBef>
                <a:spcPts val="600"/>
              </a:spcBef>
              <a:buClr>
                <a:srgbClr val="262626"/>
              </a:buClr>
              <a:buSzPct val="100000"/>
              <a:buFont typeface="Arial"/>
              <a:buChar char=" "/>
              <a:defRPr sz="1600" b="0" i="0" u="none" strike="noStrike" cap="none">
                <a:solidFill>
                  <a:srgbClr val="262626"/>
                </a:solidFill>
                <a:latin typeface="Calibri"/>
                <a:ea typeface="Calibri"/>
                <a:cs typeface="Calibri"/>
                <a:sym typeface="Calibri"/>
              </a:defRPr>
            </a:lvl9pPr>
          </a:lstStyle>
          <a:p>
            <a:endParaRPr/>
          </a:p>
        </p:txBody>
      </p:sp>
      <p:sp>
        <p:nvSpPr>
          <p:cNvPr id="145" name="Shape 145"/>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chemeClr val="accent1"/>
                </a:solidFill>
                <a:latin typeface="Calibri"/>
                <a:ea typeface="Calibri"/>
                <a:cs typeface="Calibri"/>
                <a:sym typeface="Calibri"/>
              </a:rPr>
              <a:t>‹#›</a:t>
            </a:fld>
            <a:endParaRPr lang="en-US" sz="10300" b="0">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657224" y="499533"/>
            <a:ext cx="10772774" cy="1658197"/>
          </a:xfrm>
          <a:prstGeom prst="rect">
            <a:avLst/>
          </a:prstGeom>
          <a:noFill/>
          <a:ln>
            <a:noFill/>
          </a:ln>
        </p:spPr>
        <p:txBody>
          <a:bodyPr lIns="91425" tIns="91425" rIns="91425" bIns="91425" anchor="ctr" anchorCtr="0"/>
          <a:lstStyle>
            <a:lvl1pPr marL="0" marR="0" lvl="0" indent="0" algn="l" rtl="0">
              <a:lnSpc>
                <a:spcPct val="85000"/>
              </a:lnSpc>
              <a:spcBef>
                <a:spcPts val="0"/>
              </a:spcBef>
              <a:buClr>
                <a:schemeClr val="accent1"/>
              </a:buClr>
              <a:buFont typeface="Calibri"/>
              <a:buNone/>
              <a:defRPr sz="54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0" name="Shape 150"/>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chemeClr val="accent1"/>
                </a:solidFill>
                <a:latin typeface="Calibri"/>
                <a:ea typeface="Calibri"/>
                <a:cs typeface="Calibri"/>
                <a:sym typeface="Calibri"/>
              </a:rPr>
              <a:t>‹#›</a:t>
            </a:fld>
            <a:endParaRPr lang="en-US" sz="10300" b="0">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3"/>
        <p:cNvGrpSpPr/>
        <p:nvPr/>
      </p:nvGrpSpPr>
      <p:grpSpPr>
        <a:xfrm>
          <a:off x="0" y="0"/>
          <a:ext cx="0" cy="0"/>
          <a:chOff x="0" y="0"/>
          <a:chExt cx="0" cy="0"/>
        </a:xfrm>
      </p:grpSpPr>
      <p:sp>
        <p:nvSpPr>
          <p:cNvPr id="154" name="Shape 154"/>
          <p:cNvSpPr/>
          <p:nvPr/>
        </p:nvSpPr>
        <p:spPr>
          <a:xfrm>
            <a:off x="7620000" y="0"/>
            <a:ext cx="4572000"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55" name="Shape 155"/>
          <p:cNvSpPr txBox="1">
            <a:spLocks noGrp="1"/>
          </p:cNvSpPr>
          <p:nvPr>
            <p:ph type="title"/>
          </p:nvPr>
        </p:nvSpPr>
        <p:spPr>
          <a:xfrm>
            <a:off x="8261403" y="542281"/>
            <a:ext cx="3383280" cy="192023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40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6" name="Shape 156"/>
          <p:cNvSpPr txBox="1">
            <a:spLocks noGrp="1"/>
          </p:cNvSpPr>
          <p:nvPr>
            <p:ph type="body" idx="1"/>
          </p:nvPr>
        </p:nvSpPr>
        <p:spPr>
          <a:xfrm>
            <a:off x="762000" y="762000"/>
            <a:ext cx="6096000" cy="4572000"/>
          </a:xfrm>
          <a:prstGeom prst="rect">
            <a:avLst/>
          </a:prstGeom>
          <a:noFill/>
          <a:ln>
            <a:noFill/>
          </a:ln>
        </p:spPr>
        <p:txBody>
          <a:bodyPr lIns="91425" tIns="91425" rIns="91425" bIns="91425" anchor="t" anchorCtr="0"/>
          <a:lstStyle>
            <a:lvl1pPr marL="91440" marR="0" lvl="0" indent="111760" algn="l" rtl="0">
              <a:lnSpc>
                <a:spcPct val="85000"/>
              </a:lnSpc>
              <a:spcBef>
                <a:spcPts val="1300"/>
              </a:spcBef>
              <a:buClr>
                <a:srgbClr val="262626"/>
              </a:buClr>
              <a:buSzPct val="100000"/>
              <a:buFont typeface="Arial"/>
              <a:buChar char=" "/>
              <a:defRPr sz="3200" b="0" i="0" u="none" strike="noStrike" cap="none">
                <a:solidFill>
                  <a:srgbClr val="262626"/>
                </a:solidFill>
                <a:latin typeface="Calibri"/>
                <a:ea typeface="Calibri"/>
                <a:cs typeface="Calibri"/>
                <a:sym typeface="Calibri"/>
              </a:defRPr>
            </a:lvl1pPr>
            <a:lvl2pPr marL="347472" marR="0" lvl="1" indent="-169672" algn="l" rtl="0">
              <a:lnSpc>
                <a:spcPct val="85000"/>
              </a:lnSpc>
              <a:spcBef>
                <a:spcPts val="600"/>
              </a:spcBef>
              <a:buClr>
                <a:srgbClr val="262626"/>
              </a:buClr>
              <a:buSzPct val="100000"/>
              <a:buFont typeface="Arial"/>
              <a:buChar char=" "/>
              <a:defRPr sz="2800" b="0" i="0" u="none" strike="noStrike" cap="none">
                <a:solidFill>
                  <a:srgbClr val="262626"/>
                </a:solidFill>
                <a:latin typeface="Calibri"/>
                <a:ea typeface="Calibri"/>
                <a:cs typeface="Calibri"/>
                <a:sym typeface="Calibri"/>
              </a:defRPr>
            </a:lvl2pPr>
            <a:lvl3pPr marL="548640" marR="0" lvl="2" indent="-396240" algn="l" rtl="0">
              <a:lnSpc>
                <a:spcPct val="85000"/>
              </a:lnSpc>
              <a:spcBef>
                <a:spcPts val="600"/>
              </a:spcBef>
              <a:buClr>
                <a:srgbClr val="262626"/>
              </a:buClr>
              <a:buSzPct val="100000"/>
              <a:buFont typeface="Arial"/>
              <a:buChar char=" "/>
              <a:defRPr sz="2400" b="0" i="1" u="none" strike="noStrike" cap="none">
                <a:solidFill>
                  <a:srgbClr val="262626"/>
                </a:solidFill>
                <a:latin typeface="Calibri"/>
                <a:ea typeface="Calibri"/>
                <a:cs typeface="Calibri"/>
                <a:sym typeface="Calibri"/>
              </a:defRPr>
            </a:lvl3pPr>
            <a:lvl4pPr marL="822960" marR="0" lvl="3" indent="-695960"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4pPr>
            <a:lvl5pPr marL="1097280" marR="0" lvl="4" indent="-970280"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5pPr>
            <a:lvl6pPr marL="1200000" marR="0" lvl="5" indent="-107800"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6pPr>
            <a:lvl7pPr marL="1400000" marR="0" lvl="6" indent="-104600"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7pPr>
            <a:lvl8pPr marL="1600000" marR="0" lvl="7" indent="-114100"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8pPr>
            <a:lvl9pPr marL="1800000" marR="0" lvl="8" indent="-110900" algn="l" rtl="0">
              <a:lnSpc>
                <a:spcPct val="85000"/>
              </a:lnSpc>
              <a:spcBef>
                <a:spcPts val="600"/>
              </a:spcBef>
              <a:buClr>
                <a:srgbClr val="262626"/>
              </a:buClr>
              <a:buSzPct val="100000"/>
              <a:buFont typeface="Arial"/>
              <a:buChar char=" "/>
              <a:defRPr sz="2000" b="0" i="0" u="none" strike="noStrike" cap="none">
                <a:solidFill>
                  <a:srgbClr val="262626"/>
                </a:solidFill>
                <a:latin typeface="Calibri"/>
                <a:ea typeface="Calibri"/>
                <a:cs typeface="Calibri"/>
                <a:sym typeface="Calibri"/>
              </a:defRPr>
            </a:lvl9pPr>
          </a:lstStyle>
          <a:p>
            <a:endParaRPr/>
          </a:p>
        </p:txBody>
      </p:sp>
      <p:sp>
        <p:nvSpPr>
          <p:cNvPr id="157" name="Shape 157"/>
          <p:cNvSpPr txBox="1">
            <a:spLocks noGrp="1"/>
          </p:cNvSpPr>
          <p:nvPr>
            <p:ph type="body" idx="2"/>
          </p:nvPr>
        </p:nvSpPr>
        <p:spPr>
          <a:xfrm>
            <a:off x="8275982" y="2511813"/>
            <a:ext cx="3398520" cy="3126986"/>
          </a:xfrm>
          <a:prstGeom prst="rect">
            <a:avLst/>
          </a:prstGeom>
          <a:noFill/>
          <a:ln>
            <a:noFill/>
          </a:ln>
        </p:spPr>
        <p:txBody>
          <a:bodyPr lIns="91425" tIns="91425" rIns="91425" bIns="91425" anchor="t" anchorCtr="0"/>
          <a:lstStyle>
            <a:lvl1pPr marL="0" marR="0" lvl="0" indent="0" algn="l" rtl="0">
              <a:lnSpc>
                <a:spcPct val="100000"/>
              </a:lnSpc>
              <a:spcBef>
                <a:spcPts val="1200"/>
              </a:spcBef>
              <a:spcAft>
                <a:spcPts val="0"/>
              </a:spcAft>
              <a:buClr>
                <a:srgbClr val="262626"/>
              </a:buClr>
              <a:buFont typeface="Arial"/>
              <a:buNone/>
              <a:defRPr sz="1800" b="0" i="0" u="none" strike="noStrike" cap="none">
                <a:solidFill>
                  <a:srgbClr val="262626"/>
                </a:solidFill>
                <a:latin typeface="Calibri"/>
                <a:ea typeface="Calibri"/>
                <a:cs typeface="Calibri"/>
                <a:sym typeface="Calibri"/>
              </a:defRPr>
            </a:lvl1pPr>
            <a:lvl2pPr marL="457200" marR="0" lvl="1" indent="0" algn="l" rtl="0">
              <a:lnSpc>
                <a:spcPct val="85000"/>
              </a:lnSpc>
              <a:spcBef>
                <a:spcPts val="600"/>
              </a:spcBef>
              <a:buClr>
                <a:srgbClr val="262626"/>
              </a:buClr>
              <a:buFont typeface="Arial"/>
              <a:buNone/>
              <a:defRPr sz="1200" b="0" i="0" u="none" strike="noStrike" cap="none">
                <a:solidFill>
                  <a:srgbClr val="262626"/>
                </a:solidFill>
                <a:latin typeface="Calibri"/>
                <a:ea typeface="Calibri"/>
                <a:cs typeface="Calibri"/>
                <a:sym typeface="Calibri"/>
              </a:defRPr>
            </a:lvl2pPr>
            <a:lvl3pPr marL="914400" marR="0" lvl="2" indent="0" algn="l" rtl="0">
              <a:lnSpc>
                <a:spcPct val="85000"/>
              </a:lnSpc>
              <a:spcBef>
                <a:spcPts val="600"/>
              </a:spcBef>
              <a:buClr>
                <a:srgbClr val="262626"/>
              </a:buClr>
              <a:buFont typeface="Arial"/>
              <a:buNone/>
              <a:defRPr sz="1000" b="0" i="1" u="none" strike="noStrike" cap="none">
                <a:solidFill>
                  <a:srgbClr val="262626"/>
                </a:solidFill>
                <a:latin typeface="Calibri"/>
                <a:ea typeface="Calibri"/>
                <a:cs typeface="Calibri"/>
                <a:sym typeface="Calibri"/>
              </a:defRPr>
            </a:lvl3pPr>
            <a:lvl4pPr marL="1371600" marR="0" lvl="3"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4pPr>
            <a:lvl5pPr marL="1828800" marR="0" lvl="4"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5pPr>
            <a:lvl6pPr marL="2286000" marR="0" lvl="5"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6pPr>
            <a:lvl7pPr marL="2743200" marR="0" lvl="6"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7pPr>
            <a:lvl8pPr marL="3200400" marR="0" lvl="7"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8pPr>
            <a:lvl9pPr marL="3657600" marR="0" lvl="8"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rgbClr val="FFFFFF"/>
                </a:solidFill>
                <a:latin typeface="Calibri"/>
                <a:ea typeface="Calibri"/>
                <a:cs typeface="Calibri"/>
                <a:sym typeface="Calibri"/>
              </a:rPr>
              <a:t>‹#›</a:t>
            </a:fld>
            <a:endParaRPr lang="en-US" sz="10300" b="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
        <p:cNvGrpSpPr/>
        <p:nvPr/>
      </p:nvGrpSpPr>
      <p:grpSpPr>
        <a:xfrm>
          <a:off x="0" y="0"/>
          <a:ext cx="0" cy="0"/>
          <a:chOff x="0" y="0"/>
          <a:chExt cx="0" cy="0"/>
        </a:xfrm>
      </p:grpSpPr>
      <p:sp>
        <p:nvSpPr>
          <p:cNvPr id="28" name="Shape 28"/>
          <p:cNvSpPr/>
          <p:nvPr/>
        </p:nvSpPr>
        <p:spPr>
          <a:xfrm>
            <a:off x="15" y="0"/>
            <a:ext cx="4050791" cy="68580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29" name="Shape 29"/>
          <p:cNvSpPr/>
          <p:nvPr/>
        </p:nvSpPr>
        <p:spPr>
          <a:xfrm>
            <a:off x="4040071" y="0"/>
            <a:ext cx="64008"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0" name="Shape 30"/>
          <p:cNvSpPr txBox="1">
            <a:spLocks noGrp="1"/>
          </p:cNvSpPr>
          <p:nvPr>
            <p:ph type="title"/>
          </p:nvPr>
        </p:nvSpPr>
        <p:spPr>
          <a:xfrm>
            <a:off x="457200" y="594358"/>
            <a:ext cx="3200399" cy="228600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4800600" y="731520"/>
            <a:ext cx="6492239" cy="52577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57200" y="2926080"/>
            <a:ext cx="3200399" cy="3379124"/>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65512" y="6459785"/>
            <a:ext cx="261850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4800600" y="6459785"/>
            <a:ext cx="46481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dk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344068"/>
                </a:solidFill>
                <a:latin typeface="Calibri"/>
                <a:ea typeface="Calibri"/>
                <a:cs typeface="Calibri"/>
                <a:sym typeface="Calibri"/>
              </a:rPr>
              <a:t>‹#›</a:t>
            </a:fld>
            <a:endParaRPr lang="en-US" sz="1050" b="0" i="0" u="none" strike="noStrike" cap="none">
              <a:solidFill>
                <a:srgbClr val="344068"/>
              </a:solidFill>
              <a:latin typeface="Calibri"/>
              <a:ea typeface="Calibri"/>
              <a:cs typeface="Calibri"/>
              <a:sym typeface="Calibri"/>
            </a:endParaRPr>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bg>
      <p:bgPr>
        <a:solidFill>
          <a:schemeClr val="accent1"/>
        </a:solidFill>
        <a:effectLst/>
      </p:bgPr>
    </p:bg>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649224" y="5418667"/>
            <a:ext cx="10780775" cy="613282"/>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2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3" name="Shape 163"/>
          <p:cNvSpPr>
            <a:spLocks noGrp="1"/>
          </p:cNvSpPr>
          <p:nvPr>
            <p:ph type="pic" idx="2"/>
          </p:nvPr>
        </p:nvSpPr>
        <p:spPr>
          <a:xfrm>
            <a:off x="0" y="0"/>
            <a:ext cx="12192000" cy="5330951"/>
          </a:xfrm>
          <a:prstGeom prst="rect">
            <a:avLst/>
          </a:prstGeom>
          <a:solidFill>
            <a:srgbClr val="B7E0E9"/>
          </a:solidFill>
          <a:ln>
            <a:noFill/>
          </a:ln>
        </p:spPr>
        <p:txBody>
          <a:bodyPr lIns="91425" tIns="91425" rIns="91425" bIns="91425" anchor="t" anchorCtr="0"/>
          <a:lstStyle>
            <a:lvl1pPr marL="0" marR="0" lvl="0" indent="0" algn="ctr" rtl="0">
              <a:lnSpc>
                <a:spcPct val="85000"/>
              </a:lnSpc>
              <a:spcBef>
                <a:spcPts val="800"/>
              </a:spcBef>
              <a:buClr>
                <a:srgbClr val="3F3F3F"/>
              </a:buClr>
              <a:buFont typeface="Arial"/>
              <a:buNone/>
              <a:defRPr sz="3200" b="0" i="0" u="none" strike="noStrike" cap="none">
                <a:solidFill>
                  <a:srgbClr val="3F3F3F"/>
                </a:solidFill>
                <a:latin typeface="Calibri"/>
                <a:ea typeface="Calibri"/>
                <a:cs typeface="Calibri"/>
                <a:sym typeface="Calibri"/>
              </a:defRPr>
            </a:lvl1pPr>
            <a:lvl2pPr marL="457200" marR="0" lvl="1" indent="0" algn="l" rtl="0">
              <a:lnSpc>
                <a:spcPct val="85000"/>
              </a:lnSpc>
              <a:spcBef>
                <a:spcPts val="600"/>
              </a:spcBef>
              <a:buClr>
                <a:srgbClr val="262626"/>
              </a:buClr>
              <a:buFont typeface="Arial"/>
              <a:buNone/>
              <a:defRPr sz="2800" b="0" i="0" u="none" strike="noStrike" cap="none">
                <a:solidFill>
                  <a:srgbClr val="262626"/>
                </a:solidFill>
                <a:latin typeface="Calibri"/>
                <a:ea typeface="Calibri"/>
                <a:cs typeface="Calibri"/>
                <a:sym typeface="Calibri"/>
              </a:defRPr>
            </a:lvl2pPr>
            <a:lvl3pPr marL="914400" marR="0" lvl="2" indent="0" algn="l" rtl="0">
              <a:lnSpc>
                <a:spcPct val="85000"/>
              </a:lnSpc>
              <a:spcBef>
                <a:spcPts val="600"/>
              </a:spcBef>
              <a:buClr>
                <a:srgbClr val="262626"/>
              </a:buClr>
              <a:buFont typeface="Arial"/>
              <a:buNone/>
              <a:defRPr sz="2400" b="0" i="1" u="none" strike="noStrike" cap="none">
                <a:solidFill>
                  <a:srgbClr val="262626"/>
                </a:solidFill>
                <a:latin typeface="Calibri"/>
                <a:ea typeface="Calibri"/>
                <a:cs typeface="Calibri"/>
                <a:sym typeface="Calibri"/>
              </a:defRPr>
            </a:lvl3pPr>
            <a:lvl4pPr marL="1371600" marR="0" lvl="3" indent="0" algn="l"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4pPr>
            <a:lvl5pPr marL="1828800" marR="0" lvl="4" indent="0" algn="l"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5pPr>
            <a:lvl6pPr marL="2286000" marR="0" lvl="5" indent="0" algn="l"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6pPr>
            <a:lvl7pPr marL="2743200" marR="0" lvl="6" indent="0" algn="l"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7pPr>
            <a:lvl8pPr marL="3200400" marR="0" lvl="7" indent="0" algn="l"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8pPr>
            <a:lvl9pPr marL="3657600" marR="0" lvl="8" indent="0" algn="l" rtl="0">
              <a:lnSpc>
                <a:spcPct val="85000"/>
              </a:lnSpc>
              <a:spcBef>
                <a:spcPts val="600"/>
              </a:spcBef>
              <a:buClr>
                <a:srgbClr val="262626"/>
              </a:buClr>
              <a:buFont typeface="Arial"/>
              <a:buNone/>
              <a:defRPr sz="2000" b="0" i="0" u="none" strike="noStrike" cap="none">
                <a:solidFill>
                  <a:srgbClr val="262626"/>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676656" y="5909735"/>
            <a:ext cx="9229343" cy="533399"/>
          </a:xfrm>
          <a:prstGeom prst="rect">
            <a:avLst/>
          </a:prstGeom>
          <a:noFill/>
          <a:ln>
            <a:noFill/>
          </a:ln>
        </p:spPr>
        <p:txBody>
          <a:bodyPr lIns="91425" tIns="91425" rIns="91425" bIns="91425" anchor="t" anchorCtr="0"/>
          <a:lstStyle>
            <a:lvl1pPr marL="0" marR="0" lvl="0" indent="0" algn="l" rtl="0">
              <a:lnSpc>
                <a:spcPct val="90000"/>
              </a:lnSpc>
              <a:spcBef>
                <a:spcPts val="1300"/>
              </a:spcBef>
              <a:buClr>
                <a:srgbClr val="262626"/>
              </a:buClr>
              <a:buFont typeface="Arial"/>
              <a:buNone/>
              <a:defRPr sz="1400" b="0" i="0" u="none" strike="noStrike" cap="none">
                <a:solidFill>
                  <a:srgbClr val="262626"/>
                </a:solidFill>
                <a:latin typeface="Calibri"/>
                <a:ea typeface="Calibri"/>
                <a:cs typeface="Calibri"/>
                <a:sym typeface="Calibri"/>
              </a:defRPr>
            </a:lvl1pPr>
            <a:lvl2pPr marL="457200" marR="0" lvl="1" indent="0" algn="l" rtl="0">
              <a:lnSpc>
                <a:spcPct val="85000"/>
              </a:lnSpc>
              <a:spcBef>
                <a:spcPts val="600"/>
              </a:spcBef>
              <a:buClr>
                <a:srgbClr val="262626"/>
              </a:buClr>
              <a:buFont typeface="Arial"/>
              <a:buNone/>
              <a:defRPr sz="1200" b="0" i="0" u="none" strike="noStrike" cap="none">
                <a:solidFill>
                  <a:srgbClr val="262626"/>
                </a:solidFill>
                <a:latin typeface="Calibri"/>
                <a:ea typeface="Calibri"/>
                <a:cs typeface="Calibri"/>
                <a:sym typeface="Calibri"/>
              </a:defRPr>
            </a:lvl2pPr>
            <a:lvl3pPr marL="914400" marR="0" lvl="2" indent="0" algn="l" rtl="0">
              <a:lnSpc>
                <a:spcPct val="85000"/>
              </a:lnSpc>
              <a:spcBef>
                <a:spcPts val="600"/>
              </a:spcBef>
              <a:buClr>
                <a:srgbClr val="262626"/>
              </a:buClr>
              <a:buFont typeface="Arial"/>
              <a:buNone/>
              <a:defRPr sz="1000" b="0" i="1" u="none" strike="noStrike" cap="none">
                <a:solidFill>
                  <a:srgbClr val="262626"/>
                </a:solidFill>
                <a:latin typeface="Calibri"/>
                <a:ea typeface="Calibri"/>
                <a:cs typeface="Calibri"/>
                <a:sym typeface="Calibri"/>
              </a:defRPr>
            </a:lvl3pPr>
            <a:lvl4pPr marL="1371600" marR="0" lvl="3"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4pPr>
            <a:lvl5pPr marL="1828800" marR="0" lvl="4"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5pPr>
            <a:lvl6pPr marL="2286000" marR="0" lvl="5"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6pPr>
            <a:lvl7pPr marL="2743200" marR="0" lvl="6"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7pPr>
            <a:lvl8pPr marL="3200400" marR="0" lvl="7"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8pPr>
            <a:lvl9pPr marL="3657600" marR="0" lvl="8" indent="0" algn="l" rtl="0">
              <a:lnSpc>
                <a:spcPct val="85000"/>
              </a:lnSpc>
              <a:spcBef>
                <a:spcPts val="600"/>
              </a:spcBef>
              <a:buClr>
                <a:srgbClr val="262626"/>
              </a:buClr>
              <a:buFont typeface="Arial"/>
              <a:buNone/>
              <a:defRPr sz="900" b="0" i="0" u="none" strike="noStrike" cap="none">
                <a:solidFill>
                  <a:srgbClr val="262626"/>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rgbClr val="FFFFFF"/>
                </a:solidFill>
                <a:latin typeface="Calibri"/>
                <a:ea typeface="Calibri"/>
                <a:cs typeface="Calibri"/>
                <a:sym typeface="Calibri"/>
              </a:rPr>
              <a:t>‹#›</a:t>
            </a:fld>
            <a:endParaRPr lang="en-US" sz="10300" b="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657224" y="499533"/>
            <a:ext cx="10772774" cy="1658197"/>
          </a:xfrm>
          <a:prstGeom prst="rect">
            <a:avLst/>
          </a:prstGeom>
          <a:noFill/>
          <a:ln>
            <a:noFill/>
          </a:ln>
        </p:spPr>
        <p:txBody>
          <a:bodyPr lIns="91425" tIns="91425" rIns="91425" bIns="91425" anchor="ctr" anchorCtr="0"/>
          <a:lstStyle>
            <a:lvl1pPr marL="0" marR="0" lvl="0" indent="0" algn="l" rtl="0">
              <a:lnSpc>
                <a:spcPct val="85000"/>
              </a:lnSpc>
              <a:spcBef>
                <a:spcPts val="0"/>
              </a:spcBef>
              <a:buClr>
                <a:schemeClr val="accent1"/>
              </a:buClr>
              <a:buFont typeface="Calibri"/>
              <a:buNone/>
              <a:defRPr sz="54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0" name="Shape 170"/>
          <p:cNvSpPr txBox="1">
            <a:spLocks noGrp="1"/>
          </p:cNvSpPr>
          <p:nvPr>
            <p:ph type="body" idx="1"/>
          </p:nvPr>
        </p:nvSpPr>
        <p:spPr>
          <a:xfrm rot="5400000">
            <a:off x="4170426" y="-1482089"/>
            <a:ext cx="3766185" cy="10753724"/>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195072" algn="l" rtl="0">
              <a:lnSpc>
                <a:spcPct val="85000"/>
              </a:lnSpc>
              <a:spcBef>
                <a:spcPts val="6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2pPr>
            <a:lvl3pPr marL="548640" marR="0" lvl="2" indent="-421640" algn="l" rtl="0">
              <a:lnSpc>
                <a:spcPct val="85000"/>
              </a:lnSpc>
              <a:spcBef>
                <a:spcPts val="600"/>
              </a:spcBef>
              <a:buClr>
                <a:srgbClr val="262626"/>
              </a:buClr>
              <a:buSzPct val="100000"/>
              <a:buFont typeface="Arial"/>
              <a:buChar char=" "/>
              <a:defRPr sz="2000" b="0" i="1" u="none" strike="noStrike" cap="none">
                <a:solidFill>
                  <a:srgbClr val="262626"/>
                </a:solidFill>
                <a:latin typeface="Calibri"/>
                <a:ea typeface="Calibri"/>
                <a:cs typeface="Calibri"/>
                <a:sym typeface="Calibri"/>
              </a:defRPr>
            </a:lvl3pPr>
            <a:lvl4pPr marL="822960" marR="0" lvl="3" indent="-70866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4pPr>
            <a:lvl5pPr marL="1097280" marR="0" lvl="4" indent="-98298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5pPr>
            <a:lvl6pPr marL="1200000" marR="0" lvl="5" indent="-1205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6pPr>
            <a:lvl7pPr marL="1400000" marR="0" lvl="6" indent="-1173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7pPr>
            <a:lvl8pPr marL="1600000" marR="0" lvl="7" indent="-1268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8pPr>
            <a:lvl9pPr marL="1800000" marR="0" lvl="8" indent="-1236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chemeClr val="accent1"/>
                </a:solidFill>
                <a:latin typeface="Calibri"/>
                <a:ea typeface="Calibri"/>
                <a:cs typeface="Calibri"/>
                <a:sym typeface="Calibri"/>
              </a:rPr>
              <a:t>‹#›</a:t>
            </a:fld>
            <a:endParaRPr lang="en-US" sz="10300" b="0">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rot="5400000">
            <a:off x="7658099" y="1781175"/>
            <a:ext cx="4800600" cy="2628899"/>
          </a:xfrm>
          <a:prstGeom prst="rect">
            <a:avLst/>
          </a:prstGeom>
          <a:noFill/>
          <a:ln>
            <a:noFill/>
          </a:ln>
        </p:spPr>
        <p:txBody>
          <a:bodyPr lIns="91425" tIns="91425" rIns="91425" bIns="91425" anchor="ctr" anchorCtr="0"/>
          <a:lstStyle>
            <a:lvl1pPr marL="0" marR="0" lvl="0" indent="0" algn="l" rtl="0">
              <a:lnSpc>
                <a:spcPct val="85000"/>
              </a:lnSpc>
              <a:spcBef>
                <a:spcPts val="0"/>
              </a:spcBef>
              <a:buClr>
                <a:schemeClr val="accent1"/>
              </a:buClr>
              <a:buFont typeface="Calibri"/>
              <a:buNone/>
              <a:defRPr sz="54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6" name="Shape 176"/>
          <p:cNvSpPr txBox="1">
            <a:spLocks noGrp="1"/>
          </p:cNvSpPr>
          <p:nvPr>
            <p:ph type="body" idx="1"/>
          </p:nvPr>
        </p:nvSpPr>
        <p:spPr>
          <a:xfrm rot="5400000">
            <a:off x="1938337" y="-452437"/>
            <a:ext cx="5400675" cy="7734299"/>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195072" algn="l" rtl="0">
              <a:lnSpc>
                <a:spcPct val="85000"/>
              </a:lnSpc>
              <a:spcBef>
                <a:spcPts val="6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2pPr>
            <a:lvl3pPr marL="548640" marR="0" lvl="2" indent="-421640" algn="l" rtl="0">
              <a:lnSpc>
                <a:spcPct val="85000"/>
              </a:lnSpc>
              <a:spcBef>
                <a:spcPts val="600"/>
              </a:spcBef>
              <a:buClr>
                <a:srgbClr val="262626"/>
              </a:buClr>
              <a:buSzPct val="100000"/>
              <a:buFont typeface="Arial"/>
              <a:buChar char=" "/>
              <a:defRPr sz="2000" b="0" i="1" u="none" strike="noStrike" cap="none">
                <a:solidFill>
                  <a:srgbClr val="262626"/>
                </a:solidFill>
                <a:latin typeface="Calibri"/>
                <a:ea typeface="Calibri"/>
                <a:cs typeface="Calibri"/>
                <a:sym typeface="Calibri"/>
              </a:defRPr>
            </a:lvl3pPr>
            <a:lvl4pPr marL="822960" marR="0" lvl="3" indent="-70866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4pPr>
            <a:lvl5pPr marL="1097280" marR="0" lvl="4" indent="-98298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5pPr>
            <a:lvl6pPr marL="1200000" marR="0" lvl="5" indent="-1205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6pPr>
            <a:lvl7pPr marL="1400000" marR="0" lvl="6" indent="-1173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7pPr>
            <a:lvl8pPr marL="1600000" marR="0" lvl="7" indent="-1268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8pPr>
            <a:lvl9pPr marL="1800000" marR="0" lvl="8" indent="-1236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a:solidFill>
                  <a:schemeClr val="accent1"/>
                </a:solidFill>
                <a:latin typeface="Calibri"/>
                <a:ea typeface="Calibri"/>
                <a:cs typeface="Calibri"/>
                <a:sym typeface="Calibri"/>
              </a:rPr>
              <a:t>‹#›</a:t>
            </a:fld>
            <a:endParaRPr lang="en-US" sz="10300" b="0">
              <a:solidFill>
                <a:schemeClr val="accent1"/>
              </a:solidFill>
              <a:latin typeface="Calibri"/>
              <a:ea typeface="Calibri"/>
              <a:cs typeface="Calibri"/>
              <a:sym typeface="Calibri"/>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B5527DDC-416A-4779-9428-C97C804B3944}" type="datetimeFigureOut">
              <a:rPr lang="en-US" smtClean="0"/>
              <a:pPr/>
              <a:t>9/3/16</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4719913-E7E1-4116-B3BE-28129955EE65}" type="slidenum">
              <a:rPr lang="en-US" smtClean="0"/>
              <a:pPr/>
              <a:t>‹#›</a:t>
            </a:fld>
            <a:endParaRPr lang="en-US"/>
          </a:p>
        </p:txBody>
      </p:sp>
    </p:spTree>
    <p:extLst>
      <p:ext uri="{BB962C8B-B14F-4D97-AF65-F5344CB8AC3E}">
        <p14:creationId xmlns:p14="http://schemas.microsoft.com/office/powerpoint/2010/main" val="45222806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920510371"/>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417319928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6" name="Footer Placeholder 5"/>
          <p:cNvSpPr>
            <a:spLocks noGrp="1"/>
          </p:cNvSpPr>
          <p:nvPr>
            <p:ph type="ftr" sz="quarter" idx="11"/>
          </p:nvPr>
        </p:nvSpPr>
        <p:spPr/>
        <p:txBody>
          <a:bodyPr/>
          <a:lstStyle/>
          <a:p>
            <a:endParaRPr lang="en-US">
              <a:solidFill>
                <a:prstClr val="black">
                  <a:alpha val="80000"/>
                </a:prstClr>
              </a:solidFill>
            </a:endParaRPr>
          </a:p>
        </p:txBody>
      </p:sp>
      <p:sp>
        <p:nvSpPr>
          <p:cNvPr id="7" name="Slide Number Placeholder 6"/>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26483267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8" name="Footer Placeholder 7"/>
          <p:cNvSpPr>
            <a:spLocks noGrp="1"/>
          </p:cNvSpPr>
          <p:nvPr>
            <p:ph type="ftr" sz="quarter" idx="11"/>
          </p:nvPr>
        </p:nvSpPr>
        <p:spPr/>
        <p:txBody>
          <a:bodyPr/>
          <a:lstStyle/>
          <a:p>
            <a:endParaRPr lang="en-US">
              <a:solidFill>
                <a:prstClr val="black">
                  <a:alpha val="80000"/>
                </a:prstClr>
              </a:solidFill>
            </a:endParaRPr>
          </a:p>
        </p:txBody>
      </p:sp>
      <p:sp>
        <p:nvSpPr>
          <p:cNvPr id="9" name="Slide Number Placeholder 8"/>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366784769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4" name="Footer Placeholder 3"/>
          <p:cNvSpPr>
            <a:spLocks noGrp="1"/>
          </p:cNvSpPr>
          <p:nvPr>
            <p:ph type="ftr" sz="quarter" idx="11"/>
          </p:nvPr>
        </p:nvSpPr>
        <p:spPr/>
        <p:txBody>
          <a:bodyPr/>
          <a:lstStyle/>
          <a:p>
            <a:endParaRPr lang="en-US">
              <a:solidFill>
                <a:prstClr val="black">
                  <a:alpha val="80000"/>
                </a:prstClr>
              </a:solidFill>
            </a:endParaRPr>
          </a:p>
        </p:txBody>
      </p:sp>
      <p:sp>
        <p:nvSpPr>
          <p:cNvPr id="5" name="Slide Number Placeholder 4"/>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340222095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3" name="Footer Placeholder 2"/>
          <p:cNvSpPr>
            <a:spLocks noGrp="1"/>
          </p:cNvSpPr>
          <p:nvPr>
            <p:ph type="ftr" sz="quarter" idx="11"/>
          </p:nvPr>
        </p:nvSpPr>
        <p:spPr/>
        <p:txBody>
          <a:bodyPr/>
          <a:lstStyle/>
          <a:p>
            <a:endParaRPr lang="en-US">
              <a:solidFill>
                <a:prstClr val="black">
                  <a:alpha val="80000"/>
                </a:prstClr>
              </a:solidFill>
            </a:endParaRPr>
          </a:p>
        </p:txBody>
      </p:sp>
      <p:sp>
        <p:nvSpPr>
          <p:cNvPr id="4" name="Slide Number Placeholder 3"/>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416731494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6" name="Footer Placeholder 5"/>
          <p:cNvSpPr>
            <a:spLocks noGrp="1"/>
          </p:cNvSpPr>
          <p:nvPr>
            <p:ph type="ftr" sz="quarter" idx="11"/>
          </p:nvPr>
        </p:nvSpPr>
        <p:spPr/>
        <p:txBody>
          <a:bodyPr/>
          <a:lstStyle/>
          <a:p>
            <a:endParaRPr lang="en-US">
              <a:solidFill>
                <a:prstClr val="black">
                  <a:alpha val="80000"/>
                </a:prstClr>
              </a:solidFill>
            </a:endParaRP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4719913-E7E1-4116-B3BE-28129955EE65}" type="slidenum">
              <a:rPr lang="en-US" smtClean="0"/>
              <a:pPr/>
              <a:t>‹#›</a:t>
            </a:fld>
            <a:endParaRPr lang="en-US"/>
          </a:p>
        </p:txBody>
      </p:sp>
    </p:spTree>
    <p:extLst>
      <p:ext uri="{BB962C8B-B14F-4D97-AF65-F5344CB8AC3E}">
        <p14:creationId xmlns:p14="http://schemas.microsoft.com/office/powerpoint/2010/main" val="397416938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B5527DDC-416A-4779-9428-C97C804B3944}" type="datetimeFigureOut">
              <a:rPr lang="en-US" smtClean="0"/>
              <a:pPr/>
              <a:t>9/3/16</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4719913-E7E1-4116-B3BE-28129955EE65}" type="slidenum">
              <a:rPr lang="en-US" smtClean="0"/>
              <a:pPr/>
              <a:t>‹#›</a:t>
            </a:fld>
            <a:endParaRPr lang="en-US"/>
          </a:p>
        </p:txBody>
      </p:sp>
    </p:spTree>
    <p:extLst>
      <p:ext uri="{BB962C8B-B14F-4D97-AF65-F5344CB8AC3E}">
        <p14:creationId xmlns:p14="http://schemas.microsoft.com/office/powerpoint/2010/main" val="199554087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147577948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27DDC-416A-4779-9428-C97C804B3944}" type="datetimeFigureOut">
              <a:rPr lang="en-US" smtClean="0">
                <a:solidFill>
                  <a:prstClr val="black">
                    <a:alpha val="80000"/>
                  </a:prstClr>
                </a:solidFill>
              </a:rPr>
              <a:pPr/>
              <a:t>9/3/16</a:t>
            </a:fld>
            <a:endParaRPr lang="en-US">
              <a:solidFill>
                <a:prstClr val="black">
                  <a:alpha val="80000"/>
                </a:prstClr>
              </a:solidFill>
            </a:endParaRPr>
          </a:p>
        </p:txBody>
      </p:sp>
      <p:sp>
        <p:nvSpPr>
          <p:cNvPr id="5" name="Footer Placeholder 4"/>
          <p:cNvSpPr>
            <a:spLocks noGrp="1"/>
          </p:cNvSpPr>
          <p:nvPr>
            <p:ph type="ftr" sz="quarter" idx="11"/>
          </p:nvPr>
        </p:nvSpPr>
        <p:spPr/>
        <p:txBody>
          <a:bodyPr/>
          <a:lstStyle/>
          <a:p>
            <a:endParaRPr lang="en-US">
              <a:solidFill>
                <a:prstClr val="black">
                  <a:alpha val="80000"/>
                </a:prstClr>
              </a:solidFill>
            </a:endParaRPr>
          </a:p>
        </p:txBody>
      </p:sp>
      <p:sp>
        <p:nvSpPr>
          <p:cNvPr id="6" name="Slide Number Placeholder 5"/>
          <p:cNvSpPr>
            <a:spLocks noGrp="1"/>
          </p:cNvSpPr>
          <p:nvPr>
            <p:ph type="sldNum" sz="quarter" idx="12"/>
          </p:nvPr>
        </p:nvSpPr>
        <p:spPr/>
        <p:txBody>
          <a:bodyPr/>
          <a:lstStyle/>
          <a:p>
            <a:fld id="{64719913-E7E1-4116-B3BE-28129955EE65}" type="slidenum">
              <a:rPr lang="en-US" smtClean="0">
                <a:solidFill>
                  <a:srgbClr val="50B4C8">
                    <a:alpha val="25000"/>
                  </a:srgbClr>
                </a:solidFill>
              </a:rPr>
              <a:pPr/>
              <a:t>‹#›</a:t>
            </a:fld>
            <a:endParaRPr lang="en-US">
              <a:solidFill>
                <a:srgbClr val="50B4C8">
                  <a:alpha val="25000"/>
                </a:srgbClr>
              </a:solidFill>
            </a:endParaRPr>
          </a:p>
        </p:txBody>
      </p:sp>
    </p:spTree>
    <p:extLst>
      <p:ext uri="{BB962C8B-B14F-4D97-AF65-F5344CB8AC3E}">
        <p14:creationId xmlns:p14="http://schemas.microsoft.com/office/powerpoint/2010/main" val="412694967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42"/>
        <p:cNvGrpSpPr/>
        <p:nvPr/>
      </p:nvGrpSpPr>
      <p:grpSpPr>
        <a:xfrm>
          <a:off x="0" y="0"/>
          <a:ext cx="0" cy="0"/>
          <a:chOff x="0" y="0"/>
          <a:chExt cx="0" cy="0"/>
        </a:xfrm>
      </p:grpSpPr>
      <p:sp>
        <p:nvSpPr>
          <p:cNvPr id="43" name="Shape 43"/>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44" name="Shape 44"/>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45" name="Shape 45"/>
          <p:cNvSpPr txBox="1">
            <a:spLocks noGrp="1"/>
          </p:cNvSpPr>
          <p:nvPr>
            <p:ph type="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1097279" y="4453128"/>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8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6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cxnSp>
        <p:nvCxnSpPr>
          <p:cNvPr id="50" name="Shape 50"/>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3" name="Shape 53"/>
          <p:cNvSpPr txBox="1">
            <a:spLocks noGrp="1"/>
          </p:cNvSpPr>
          <p:nvPr>
            <p:ph type="body" idx="1"/>
          </p:nvPr>
        </p:nvSpPr>
        <p:spPr>
          <a:xfrm>
            <a:off x="1097279" y="1845733"/>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6217919" y="1845734"/>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109727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1097279" y="2582333"/>
            <a:ext cx="4937760" cy="337820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62" name="Shape 62"/>
          <p:cNvSpPr txBox="1">
            <a:spLocks noGrp="1"/>
          </p:cNvSpPr>
          <p:nvPr>
            <p:ph type="body" idx="3"/>
          </p:nvPr>
        </p:nvSpPr>
        <p:spPr>
          <a:xfrm>
            <a:off x="621791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63" name="Shape 63"/>
          <p:cNvSpPr txBox="1">
            <a:spLocks noGrp="1"/>
          </p:cNvSpPr>
          <p:nvPr>
            <p:ph type="body" idx="4"/>
          </p:nvPr>
        </p:nvSpPr>
        <p:spPr>
          <a:xfrm>
            <a:off x="6217919" y="2582333"/>
            <a:ext cx="4937760" cy="337820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2"/>
        <p:cNvGrpSpPr/>
        <p:nvPr/>
      </p:nvGrpSpPr>
      <p:grpSpPr>
        <a:xfrm>
          <a:off x="0" y="0"/>
          <a:ext cx="0" cy="0"/>
          <a:chOff x="0" y="0"/>
          <a:chExt cx="0" cy="0"/>
        </a:xfrm>
      </p:grpSpPr>
      <p:sp>
        <p:nvSpPr>
          <p:cNvPr id="73" name="Shape 73"/>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4" name="Shape 74"/>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5" name="Shape 75"/>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8"/>
        <p:cNvGrpSpPr/>
        <p:nvPr/>
      </p:nvGrpSpPr>
      <p:grpSpPr>
        <a:xfrm>
          <a:off x="0" y="0"/>
          <a:ext cx="0" cy="0"/>
          <a:chOff x="0" y="0"/>
          <a:chExt cx="0" cy="0"/>
        </a:xfrm>
      </p:grpSpPr>
      <p:sp>
        <p:nvSpPr>
          <p:cNvPr id="79" name="Shape 79"/>
          <p:cNvSpPr/>
          <p:nvPr/>
        </p:nvSpPr>
        <p:spPr>
          <a:xfrm>
            <a:off x="0" y="4953000"/>
            <a:ext cx="12188824" cy="19049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80" name="Shape 80"/>
          <p:cNvSpPr/>
          <p:nvPr/>
        </p:nvSpPr>
        <p:spPr>
          <a:xfrm>
            <a:off x="15" y="491507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1" name="Shape 81"/>
          <p:cNvSpPr txBox="1">
            <a:spLocks noGrp="1"/>
          </p:cNvSpPr>
          <p:nvPr>
            <p:ph type="title"/>
          </p:nvPr>
        </p:nvSpPr>
        <p:spPr>
          <a:xfrm>
            <a:off x="1097279" y="5074919"/>
            <a:ext cx="10113264" cy="82296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a:spLocks noGrp="1"/>
          </p:cNvSpPr>
          <p:nvPr>
            <p:ph type="pic" idx="2"/>
          </p:nvPr>
        </p:nvSpPr>
        <p:spPr>
          <a:xfrm>
            <a:off x="15" y="0"/>
            <a:ext cx="12191984" cy="4915076"/>
          </a:xfrm>
          <a:prstGeom prst="rect">
            <a:avLst/>
          </a:prstGeom>
          <a:blipFill rotWithShape="1">
            <a:blip r:embed="rId2">
              <a:alphaModFix/>
            </a:blip>
            <a:stretch>
              <a:fillRect/>
            </a:stretch>
          </a:blip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3200" b="0" i="0" u="none" strike="noStrike" cap="none">
                <a:solidFill>
                  <a:schemeClr val="lt1"/>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8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097279" y="5907023"/>
            <a:ext cx="10113264" cy="59435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6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t>‹#›</a:t>
            </a:fld>
            <a:endParaRPr lang="en-US" sz="1050">
              <a:solidFill>
                <a:srgbClr val="FFFFFF"/>
              </a:solidFill>
              <a:latin typeface="Calibri"/>
              <a:ea typeface="Calibri"/>
              <a:cs typeface="Calibri"/>
              <a:sym typeface="Calibri"/>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p:nvPr/>
        </p:nvSpPr>
        <p:spPr>
          <a:xfrm>
            <a:off x="0" y="6400800"/>
            <a:ext cx="12192000"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0" y="6334316"/>
            <a:ext cx="12192000" cy="6599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t>‹#›</a:t>
            </a:fld>
            <a:endParaRPr lang="en-US" sz="1050" b="0" i="0" u="none" strike="noStrike" cap="none">
              <a:solidFill>
                <a:srgbClr val="FFFFFF"/>
              </a:solidFill>
              <a:latin typeface="Calibri"/>
              <a:ea typeface="Calibri"/>
              <a:cs typeface="Calibri"/>
              <a:sym typeface="Calibri"/>
            </a:endParaRPr>
          </a:p>
        </p:txBody>
      </p:sp>
      <p:cxnSp>
        <p:nvCxnSpPr>
          <p:cNvPr id="17" name="Shape 17"/>
          <p:cNvCxnSpPr/>
          <p:nvPr/>
        </p:nvCxnSpPr>
        <p:spPr>
          <a:xfrm>
            <a:off x="1193532" y="1737844"/>
            <a:ext cx="9966959" cy="0"/>
          </a:xfrm>
          <a:prstGeom prst="straightConnector1">
            <a:avLst/>
          </a:prstGeom>
          <a:noFill/>
          <a:ln w="9525" cap="flat" cmpd="sng">
            <a:solidFill>
              <a:srgbClr val="7F7F7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657224" y="499533"/>
            <a:ext cx="10772774" cy="1658197"/>
          </a:xfrm>
          <a:prstGeom prst="rect">
            <a:avLst/>
          </a:prstGeom>
          <a:noFill/>
          <a:ln>
            <a:noFill/>
          </a:ln>
        </p:spPr>
        <p:txBody>
          <a:bodyPr lIns="91425" tIns="91425" rIns="91425" bIns="91425" anchor="ctr" anchorCtr="0"/>
          <a:lstStyle>
            <a:lvl1pPr marL="0" marR="0" lvl="0" indent="0" algn="l" rtl="0">
              <a:lnSpc>
                <a:spcPct val="85000"/>
              </a:lnSpc>
              <a:spcBef>
                <a:spcPts val="0"/>
              </a:spcBef>
              <a:buClr>
                <a:schemeClr val="accent1"/>
              </a:buClr>
              <a:buFont typeface="Calibri"/>
              <a:buNone/>
              <a:defRPr sz="5400" b="0" i="0" u="none" strike="noStrike" cap="none">
                <a:solidFill>
                  <a:schemeClr val="accen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3" name="Shape 103"/>
          <p:cNvSpPr txBox="1">
            <a:spLocks noGrp="1"/>
          </p:cNvSpPr>
          <p:nvPr>
            <p:ph type="body" idx="1"/>
          </p:nvPr>
        </p:nvSpPr>
        <p:spPr>
          <a:xfrm>
            <a:off x="676656" y="2011680"/>
            <a:ext cx="10753724" cy="3766185"/>
          </a:xfrm>
          <a:prstGeom prst="rect">
            <a:avLst/>
          </a:prstGeom>
          <a:noFill/>
          <a:ln>
            <a:noFill/>
          </a:ln>
        </p:spPr>
        <p:txBody>
          <a:bodyPr lIns="91425" tIns="91425" rIns="91425" bIns="91425" anchor="t" anchorCtr="0"/>
          <a:lstStyle>
            <a:lvl1pPr marL="91440" marR="0" lvl="0" indent="60960" algn="l" rtl="0">
              <a:lnSpc>
                <a:spcPct val="85000"/>
              </a:lnSpc>
              <a:spcBef>
                <a:spcPts val="13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1pPr>
            <a:lvl2pPr marL="347472" marR="0" lvl="1" indent="-195072" algn="l" rtl="0">
              <a:lnSpc>
                <a:spcPct val="85000"/>
              </a:lnSpc>
              <a:spcBef>
                <a:spcPts val="600"/>
              </a:spcBef>
              <a:buClr>
                <a:srgbClr val="262626"/>
              </a:buClr>
              <a:buSzPct val="100000"/>
              <a:buFont typeface="Arial"/>
              <a:buChar char=" "/>
              <a:defRPr sz="2400" b="0" i="0" u="none" strike="noStrike" cap="none">
                <a:solidFill>
                  <a:srgbClr val="262626"/>
                </a:solidFill>
                <a:latin typeface="Calibri"/>
                <a:ea typeface="Calibri"/>
                <a:cs typeface="Calibri"/>
                <a:sym typeface="Calibri"/>
              </a:defRPr>
            </a:lvl2pPr>
            <a:lvl3pPr marL="548640" marR="0" lvl="2" indent="-421640" algn="l" rtl="0">
              <a:lnSpc>
                <a:spcPct val="85000"/>
              </a:lnSpc>
              <a:spcBef>
                <a:spcPts val="600"/>
              </a:spcBef>
              <a:buClr>
                <a:srgbClr val="262626"/>
              </a:buClr>
              <a:buSzPct val="100000"/>
              <a:buFont typeface="Arial"/>
              <a:buChar char=" "/>
              <a:defRPr sz="2000" b="0" i="1" u="none" strike="noStrike" cap="none">
                <a:solidFill>
                  <a:srgbClr val="262626"/>
                </a:solidFill>
                <a:latin typeface="Calibri"/>
                <a:ea typeface="Calibri"/>
                <a:cs typeface="Calibri"/>
                <a:sym typeface="Calibri"/>
              </a:defRPr>
            </a:lvl3pPr>
            <a:lvl4pPr marL="822960" marR="0" lvl="3" indent="-70866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4pPr>
            <a:lvl5pPr marL="1097280" marR="0" lvl="4" indent="-98298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5pPr>
            <a:lvl6pPr marL="1200000" marR="0" lvl="5" indent="-1205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6pPr>
            <a:lvl7pPr marL="1400000" marR="0" lvl="6" indent="-1173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7pPr>
            <a:lvl8pPr marL="1600000" marR="0" lvl="7" indent="-1268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8pPr>
            <a:lvl9pPr marL="1800000" marR="0" lvl="8" indent="-123600" algn="l" rtl="0">
              <a:lnSpc>
                <a:spcPct val="85000"/>
              </a:lnSpc>
              <a:spcBef>
                <a:spcPts val="600"/>
              </a:spcBef>
              <a:buClr>
                <a:srgbClr val="262626"/>
              </a:buClr>
              <a:buSzPct val="100000"/>
              <a:buFont typeface="Arial"/>
              <a:buChar char=" "/>
              <a:defRPr sz="1800" b="0" i="0" u="none" strike="noStrike" cap="none">
                <a:solidFill>
                  <a:srgbClr val="262626"/>
                </a:solidFill>
                <a:latin typeface="Calibri"/>
                <a:ea typeface="Calibri"/>
                <a:cs typeface="Calibri"/>
                <a:sym typeface="Calibri"/>
              </a:defRPr>
            </a:lvl9pPr>
          </a:lstStyle>
          <a:p>
            <a:endParaRPr/>
          </a:p>
        </p:txBody>
      </p:sp>
      <p:sp>
        <p:nvSpPr>
          <p:cNvPr id="104" name="Shape 104"/>
          <p:cNvSpPr txBox="1">
            <a:spLocks noGrp="1"/>
          </p:cNvSpPr>
          <p:nvPr>
            <p:ph type="dt" idx="10"/>
          </p:nvPr>
        </p:nvSpPr>
        <p:spPr>
          <a:xfrm>
            <a:off x="685800" y="6412446"/>
            <a:ext cx="4114800" cy="228600"/>
          </a:xfrm>
          <a:prstGeom prst="rect">
            <a:avLst/>
          </a:prstGeom>
          <a:noFill/>
          <a:ln>
            <a:noFill/>
          </a:ln>
        </p:spPr>
        <p:txBody>
          <a:bodyPr lIns="91425" tIns="91425" rIns="91425" bIns="91425" anchor="ctr" anchorCtr="0"/>
          <a:lstStyle>
            <a:lvl1pPr marL="0" marR="0" lvl="0" indent="0" algn="l" rtl="0">
              <a:spcBef>
                <a:spcPts val="0"/>
              </a:spcBef>
              <a:buNone/>
              <a:defRPr sz="95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ftr" idx="11"/>
          </p:nvPr>
        </p:nvSpPr>
        <p:spPr>
          <a:xfrm>
            <a:off x="685800" y="6554696"/>
            <a:ext cx="5029199" cy="228600"/>
          </a:xfrm>
          <a:prstGeom prst="rect">
            <a:avLst/>
          </a:prstGeom>
          <a:noFill/>
          <a:ln>
            <a:noFill/>
          </a:ln>
        </p:spPr>
        <p:txBody>
          <a:bodyPr lIns="91425" tIns="91425" rIns="91425" bIns="91425" anchor="ctr" anchorCtr="0"/>
          <a:lstStyle>
            <a:lvl1pPr marL="0" marR="0" lvl="0" indent="0" algn="l" rtl="0">
              <a:spcBef>
                <a:spcPts val="0"/>
              </a:spcBef>
              <a:buNone/>
              <a:defRPr sz="95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sldNum" idx="12"/>
          </p:nvPr>
        </p:nvSpPr>
        <p:spPr>
          <a:xfrm>
            <a:off x="8763925" y="5876412"/>
            <a:ext cx="2926079" cy="1397039"/>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0300" b="0" i="0" u="none" strike="noStrike" cap="none">
                <a:solidFill>
                  <a:schemeClr val="accent1"/>
                </a:solidFill>
                <a:latin typeface="Calibri"/>
                <a:ea typeface="Calibri"/>
                <a:cs typeface="Calibri"/>
                <a:sym typeface="Calibri"/>
              </a:rPr>
              <a:t>‹#›</a:t>
            </a:fld>
            <a:endParaRPr lang="en-US" sz="10300" b="0" i="0" u="none" strike="noStrike" cap="none">
              <a:solidFill>
                <a:schemeClr val="accent1"/>
              </a:solidFill>
              <a:latin typeface="Calibri"/>
              <a:ea typeface="Calibri"/>
              <a:cs typeface="Calibri"/>
              <a:sym typeface="Calibri"/>
            </a:endParaRPr>
          </a:p>
        </p:txBody>
      </p:sp>
      <p:pic>
        <p:nvPicPr>
          <p:cNvPr id="107" name="Shape 107"/>
          <p:cNvPicPr preferRelativeResize="0"/>
          <p:nvPr/>
        </p:nvPicPr>
        <p:blipFill rotWithShape="1">
          <a:blip r:embed="rId13">
            <a:alphaModFix/>
          </a:blip>
          <a:srcRect/>
          <a:stretch/>
        </p:blipFill>
        <p:spPr>
          <a:xfrm>
            <a:off x="0" y="121445"/>
            <a:ext cx="1707027" cy="542590"/>
          </a:xfrm>
          <a:prstGeom prst="rect">
            <a:avLst/>
          </a:prstGeom>
          <a:noFill/>
          <a:ln>
            <a:noFill/>
          </a:ln>
        </p:spPr>
      </p:pic>
      <p:pic>
        <p:nvPicPr>
          <p:cNvPr id="108" name="Shape 108"/>
          <p:cNvPicPr preferRelativeResize="0"/>
          <p:nvPr/>
        </p:nvPicPr>
        <p:blipFill rotWithShape="1">
          <a:blip r:embed="rId14">
            <a:alphaModFix/>
          </a:blip>
          <a:srcRect/>
          <a:stretch/>
        </p:blipFill>
        <p:spPr>
          <a:xfrm>
            <a:off x="11212482" y="121445"/>
            <a:ext cx="786452" cy="60965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B5527DDC-416A-4779-9428-C97C804B3944}" type="datetimeFigureOut">
              <a:rPr lang="en-US" kern="1200" smtClean="0">
                <a:solidFill>
                  <a:prstClr val="black">
                    <a:alpha val="80000"/>
                  </a:prstClr>
                </a:solidFill>
                <a:latin typeface="Calibri Light" panose="020F0302020204030204"/>
                <a:ea typeface="+mn-ea"/>
                <a:cs typeface="+mn-cs"/>
              </a:rPr>
              <a:pPr/>
              <a:t>9/3/16</a:t>
            </a:fld>
            <a:endParaRPr lang="en-US" kern="1200">
              <a:solidFill>
                <a:prstClr val="black">
                  <a:alpha val="80000"/>
                </a:prstClr>
              </a:solidFill>
              <a:latin typeface="Calibri Light" panose="020F0302020204030204"/>
              <a:ea typeface="+mn-ea"/>
              <a:cs typeface="+mn-cs"/>
            </a:endParaRP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kern="1200">
              <a:solidFill>
                <a:prstClr val="black">
                  <a:alpha val="80000"/>
                </a:prstClr>
              </a:solidFill>
              <a:latin typeface="Calibri Light" panose="020F0302020204030204"/>
              <a:ea typeface="+mn-ea"/>
              <a:cs typeface="+mn-cs"/>
            </a:endParaRP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4719913-E7E1-4116-B3BE-28129955EE65}" type="slidenum">
              <a:rPr lang="en-US" kern="1200" smtClean="0">
                <a:solidFill>
                  <a:srgbClr val="50B4C8">
                    <a:alpha val="25000"/>
                  </a:srgbClr>
                </a:solidFill>
                <a:ea typeface="+mn-ea"/>
                <a:cs typeface="+mn-cs"/>
              </a:rPr>
              <a:pPr/>
              <a:t>‹#›</a:t>
            </a:fld>
            <a:endParaRPr lang="en-US" kern="1200">
              <a:solidFill>
                <a:srgbClr val="50B4C8">
                  <a:alpha val="25000"/>
                </a:srgbClr>
              </a:solidFill>
              <a:ea typeface="+mn-ea"/>
              <a:cs typeface="+mn-cs"/>
            </a:endParaRPr>
          </a:p>
        </p:txBody>
      </p:sp>
      <p:pic>
        <p:nvPicPr>
          <p:cNvPr id="7" name="Picture 6"/>
          <p:cNvPicPr>
            <a:picLocks noChangeAspect="1"/>
          </p:cNvPicPr>
          <p:nvPr userDrawn="1"/>
        </p:nvPicPr>
        <p:blipFill>
          <a:blip r:embed="rId13"/>
          <a:stretch>
            <a:fillRect/>
          </a:stretch>
        </p:blipFill>
        <p:spPr>
          <a:xfrm>
            <a:off x="0" y="121446"/>
            <a:ext cx="1707028" cy="542591"/>
          </a:xfrm>
          <a:prstGeom prst="rect">
            <a:avLst/>
          </a:prstGeom>
        </p:spPr>
      </p:pic>
      <p:pic>
        <p:nvPicPr>
          <p:cNvPr id="8" name="Picture 7"/>
          <p:cNvPicPr>
            <a:picLocks noChangeAspect="1"/>
          </p:cNvPicPr>
          <p:nvPr userDrawn="1"/>
        </p:nvPicPr>
        <p:blipFill>
          <a:blip r:embed="rId14"/>
          <a:stretch>
            <a:fillRect/>
          </a:stretch>
        </p:blipFill>
        <p:spPr>
          <a:xfrm>
            <a:off x="11212483" y="121446"/>
            <a:ext cx="786452" cy="609653"/>
          </a:xfrm>
          <a:prstGeom prst="rect">
            <a:avLst/>
          </a:prstGeom>
        </p:spPr>
      </p:pic>
    </p:spTree>
    <p:extLst>
      <p:ext uri="{BB962C8B-B14F-4D97-AF65-F5344CB8AC3E}">
        <p14:creationId xmlns:p14="http://schemas.microsoft.com/office/powerpoint/2010/main" val="15050749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2.png"/><Relationship Id="rId1" Type="http://schemas.openxmlformats.org/officeDocument/2006/relationships/themeOverride" Target="../theme/themeOverride4.xml"/><Relationship Id="rId2"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3.png"/><Relationship Id="rId5" Type="http://schemas.openxmlformats.org/officeDocument/2006/relationships/image" Target="../media/image2.png"/><Relationship Id="rId1" Type="http://schemas.openxmlformats.org/officeDocument/2006/relationships/themeOverride" Target="../theme/themeOverride5.xml"/><Relationship Id="rId2"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png"/><Relationship Id="rId5" Type="http://schemas.openxmlformats.org/officeDocument/2006/relationships/image" Target="../media/image2.png"/><Relationship Id="rId1" Type="http://schemas.openxmlformats.org/officeDocument/2006/relationships/themeOverride" Target="../theme/themeOverride6.xml"/><Relationship Id="rId2"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tmp"/><Relationship Id="rId4" Type="http://schemas.openxmlformats.org/officeDocument/2006/relationships/image" Target="../media/image20.tmp"/><Relationship Id="rId1" Type="http://schemas.openxmlformats.org/officeDocument/2006/relationships/slideLayout" Target="../slideLayouts/slideLayout24.xml"/><Relationship Id="rId2"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png"/><Relationship Id="rId1" Type="http://schemas.openxmlformats.org/officeDocument/2006/relationships/themeOverride" Target="../theme/themeOverride7.xml"/><Relationship Id="rId2"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4.png"/><Relationship Id="rId1" Type="http://schemas.openxmlformats.org/officeDocument/2006/relationships/themeOverride" Target="../theme/themeOverride8.xml"/><Relationship Id="rId2"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1" Type="http://schemas.openxmlformats.org/officeDocument/2006/relationships/slideLayout" Target="../slideLayouts/slideLayout24.xml"/><Relationship Id="rId2"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8.tmp"/><Relationship Id="rId1" Type="http://schemas.openxmlformats.org/officeDocument/2006/relationships/themeOverride" Target="../theme/themeOverride9.xml"/><Relationship Id="rId2"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5.tm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1.png"/><Relationship Id="rId1" Type="http://schemas.openxmlformats.org/officeDocument/2006/relationships/themeOverride" Target="../theme/themeOverride10.xml"/><Relationship Id="rId2"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2.png"/><Relationship Id="rId1" Type="http://schemas.openxmlformats.org/officeDocument/2006/relationships/themeOverride" Target="../theme/themeOverride11.xml"/><Relationship Id="rId2"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2.png"/><Relationship Id="rId1" Type="http://schemas.openxmlformats.org/officeDocument/2006/relationships/themeOverride" Target="../theme/themeOverride12.xml"/><Relationship Id="rId2"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themeOverride" Target="../theme/themeOverride13.xml"/><Relationship Id="rId2"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themeOverride" Target="../theme/themeOverride14.xml"/><Relationship Id="rId2"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61.jpeg"/><Relationship Id="rId1" Type="http://schemas.openxmlformats.org/officeDocument/2006/relationships/themeOverride" Target="../theme/themeOverride15.xml"/><Relationship Id="rId2"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12.xml"/><Relationship Id="rId3"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themeOverride" Target="../theme/themeOverride17.xml"/><Relationship Id="rId2" Type="http://schemas.openxmlformats.org/officeDocument/2006/relationships/slideLayout" Target="../slideLayouts/slideLayout12.xml"/><Relationship Id="rId3"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jpg"/><Relationship Id="rId7" Type="http://schemas.openxmlformats.org/officeDocument/2006/relationships/image" Target="../media/image65.png"/><Relationship Id="rId8" Type="http://schemas.openxmlformats.org/officeDocument/2006/relationships/image" Target="../media/image66.jpeg"/><Relationship Id="rId9" Type="http://schemas.openxmlformats.org/officeDocument/2006/relationships/image" Target="../media/image67.jpeg"/><Relationship Id="rId1" Type="http://schemas.openxmlformats.org/officeDocument/2006/relationships/themeOverride" Target="../theme/themeOverride18.xml"/><Relationship Id="rId2"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themeOverride" Target="../theme/themeOverride19.xml"/><Relationship Id="rId2" Type="http://schemas.openxmlformats.org/officeDocument/2006/relationships/slideLayout" Target="../slideLayouts/slideLayout12.xml"/><Relationship Id="rId3"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jp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themeOverride" Target="../theme/themeOverride20.xml"/><Relationship Id="rId2" Type="http://schemas.openxmlformats.org/officeDocument/2006/relationships/slideLayout" Target="../slideLayouts/slideLayout12.xml"/><Relationship Id="rId3"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29.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8.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3.jp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themeOverride" Target="../theme/themeOverride2.xml"/><Relationship Id="rId2"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2.png"/><Relationship Id="rId1" Type="http://schemas.openxmlformats.org/officeDocument/2006/relationships/themeOverride" Target="../theme/themeOverride3.xml"/><Relationship Id="rId2"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Shape 184" descr="header-bg.png (565×181)"/>
          <p:cNvPicPr preferRelativeResize="0"/>
          <p:nvPr/>
        </p:nvPicPr>
        <p:blipFill rotWithShape="1">
          <a:blip r:embed="rId3">
            <a:alphaModFix/>
          </a:blip>
          <a:srcRect/>
          <a:stretch/>
        </p:blipFill>
        <p:spPr>
          <a:xfrm>
            <a:off x="1797218" y="423125"/>
            <a:ext cx="8495974" cy="2721719"/>
          </a:xfrm>
          <a:prstGeom prst="rect">
            <a:avLst/>
          </a:prstGeom>
          <a:noFill/>
          <a:ln>
            <a:noFill/>
          </a:ln>
        </p:spPr>
      </p:pic>
      <p:sp>
        <p:nvSpPr>
          <p:cNvPr id="185" name="Shape 185"/>
          <p:cNvSpPr txBox="1"/>
          <p:nvPr/>
        </p:nvSpPr>
        <p:spPr>
          <a:xfrm>
            <a:off x="6924946" y="4437432"/>
            <a:ext cx="5267053" cy="187616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1E6DA2"/>
              </a:buClr>
              <a:buSzPct val="25000"/>
              <a:buFont typeface="Calibri"/>
              <a:buNone/>
            </a:pPr>
            <a:r>
              <a:rPr lang="en-US" sz="1550" b="0" i="0" u="none" strike="noStrike" cap="none">
                <a:solidFill>
                  <a:srgbClr val="124262"/>
                </a:solidFill>
                <a:latin typeface="Calibri"/>
                <a:ea typeface="Calibri"/>
                <a:cs typeface="Calibri"/>
                <a:sym typeface="Calibri"/>
              </a:rPr>
              <a:t>ALLAN OLIVEIRA</a:t>
            </a:r>
          </a:p>
          <a:p>
            <a:pPr marL="0" marR="0" lvl="0" indent="0" algn="r" rtl="0">
              <a:lnSpc>
                <a:spcPct val="100000"/>
              </a:lnSpc>
              <a:spcBef>
                <a:spcPts val="600"/>
              </a:spcBef>
              <a:spcAft>
                <a:spcPts val="0"/>
              </a:spcAft>
              <a:buClr>
                <a:srgbClr val="1E6DA2"/>
              </a:buClr>
              <a:buSzPct val="25000"/>
              <a:buFont typeface="Calibri"/>
              <a:buNone/>
            </a:pPr>
            <a:r>
              <a:rPr lang="en-US" sz="1550" b="0" i="0" u="none" strike="noStrike" cap="none">
                <a:solidFill>
                  <a:srgbClr val="124262"/>
                </a:solidFill>
                <a:latin typeface="Calibri"/>
                <a:ea typeface="Calibri"/>
                <a:cs typeface="Calibri"/>
                <a:sym typeface="Calibri"/>
              </a:rPr>
              <a:t>DAVI CERQUEIRA</a:t>
            </a:r>
          </a:p>
          <a:p>
            <a:pPr marL="0" marR="0" lvl="0" indent="0" algn="r" rtl="0">
              <a:lnSpc>
                <a:spcPct val="100000"/>
              </a:lnSpc>
              <a:spcBef>
                <a:spcPts val="600"/>
              </a:spcBef>
              <a:spcAft>
                <a:spcPts val="0"/>
              </a:spcAft>
              <a:buClr>
                <a:srgbClr val="1E6DA2"/>
              </a:buClr>
              <a:buSzPct val="25000"/>
              <a:buFont typeface="Calibri"/>
              <a:buNone/>
            </a:pPr>
            <a:r>
              <a:rPr lang="en-US" sz="1550" b="0" i="0" u="none" strike="noStrike" cap="none">
                <a:solidFill>
                  <a:srgbClr val="124262"/>
                </a:solidFill>
                <a:latin typeface="Calibri"/>
                <a:ea typeface="Calibri"/>
                <a:cs typeface="Calibri"/>
                <a:sym typeface="Calibri"/>
              </a:rPr>
              <a:t>EDUARDO ALPES</a:t>
            </a:r>
          </a:p>
          <a:p>
            <a:pPr marL="0" marR="0" lvl="0" indent="0" algn="r" rtl="0">
              <a:lnSpc>
                <a:spcPct val="100000"/>
              </a:lnSpc>
              <a:spcBef>
                <a:spcPts val="600"/>
              </a:spcBef>
              <a:spcAft>
                <a:spcPts val="0"/>
              </a:spcAft>
              <a:buClr>
                <a:srgbClr val="1E6DA2"/>
              </a:buClr>
              <a:buSzPct val="25000"/>
              <a:buFont typeface="Calibri"/>
              <a:buNone/>
            </a:pPr>
            <a:r>
              <a:rPr lang="en-US" sz="1550" b="0" i="0" u="none" strike="noStrike" cap="none">
                <a:solidFill>
                  <a:srgbClr val="124262"/>
                </a:solidFill>
                <a:latin typeface="Calibri"/>
                <a:ea typeface="Calibri"/>
                <a:cs typeface="Calibri"/>
                <a:sym typeface="Calibri"/>
              </a:rPr>
              <a:t>KARIMA LAGRAF</a:t>
            </a:r>
          </a:p>
          <a:p>
            <a:pPr marL="0" marR="0" lvl="0" indent="0" algn="r" rtl="0">
              <a:lnSpc>
                <a:spcPct val="100000"/>
              </a:lnSpc>
              <a:spcBef>
                <a:spcPts val="600"/>
              </a:spcBef>
              <a:spcAft>
                <a:spcPts val="0"/>
              </a:spcAft>
              <a:buClr>
                <a:srgbClr val="1E6DA2"/>
              </a:buClr>
              <a:buSzPct val="25000"/>
              <a:buFont typeface="Calibri"/>
              <a:buNone/>
            </a:pPr>
            <a:r>
              <a:rPr lang="en-US" sz="1550" b="0" i="0" u="none" strike="noStrike" cap="none">
                <a:solidFill>
                  <a:srgbClr val="124262"/>
                </a:solidFill>
                <a:latin typeface="Calibri"/>
                <a:ea typeface="Calibri"/>
                <a:cs typeface="Calibri"/>
                <a:sym typeface="Calibri"/>
              </a:rPr>
              <a:t>KELVIN ANDRADE</a:t>
            </a:r>
          </a:p>
          <a:p>
            <a:pPr marL="0" marR="0" lvl="0" indent="0" algn="r" rtl="0">
              <a:lnSpc>
                <a:spcPct val="100000"/>
              </a:lnSpc>
              <a:spcBef>
                <a:spcPts val="600"/>
              </a:spcBef>
              <a:spcAft>
                <a:spcPts val="0"/>
              </a:spcAft>
              <a:buClr>
                <a:srgbClr val="1E6DA2"/>
              </a:buClr>
              <a:buSzPct val="25000"/>
              <a:buFont typeface="Calibri"/>
              <a:buNone/>
            </a:pPr>
            <a:r>
              <a:rPr lang="en-US" sz="1550" b="0" i="0" u="none" strike="noStrike" cap="none">
                <a:solidFill>
                  <a:srgbClr val="124262"/>
                </a:solidFill>
                <a:latin typeface="Calibri"/>
                <a:ea typeface="Calibri"/>
                <a:cs typeface="Calibri"/>
                <a:sym typeface="Calibri"/>
              </a:rPr>
              <a:t>NAYARA SANTOS</a:t>
            </a:r>
          </a:p>
        </p:txBody>
      </p:sp>
      <p:sp>
        <p:nvSpPr>
          <p:cNvPr id="186" name="Shape 186"/>
          <p:cNvSpPr txBox="1"/>
          <p:nvPr/>
        </p:nvSpPr>
        <p:spPr>
          <a:xfrm>
            <a:off x="1207346" y="4092289"/>
            <a:ext cx="10113264" cy="148798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spcAft>
                <a:spcPts val="0"/>
              </a:spcAft>
              <a:buClr>
                <a:srgbClr val="124262"/>
              </a:buClr>
              <a:buSzPct val="25000"/>
              <a:buFont typeface="Calibri"/>
              <a:buNone/>
            </a:pPr>
            <a:r>
              <a:rPr lang="en-US" sz="3600" b="0" i="0" u="none" strike="noStrike" cap="none" dirty="0">
                <a:solidFill>
                  <a:srgbClr val="124262"/>
                </a:solidFill>
                <a:latin typeface="Calibri"/>
                <a:ea typeface="Calibri"/>
                <a:cs typeface="Calibri"/>
                <a:sym typeface="Calibri"/>
              </a:rPr>
              <a:t>Civil Team - Summer 2016</a:t>
            </a:r>
          </a:p>
          <a:p>
            <a:pPr marL="0" marR="0" lvl="0" indent="0" algn="l" rtl="0">
              <a:lnSpc>
                <a:spcPct val="85000"/>
              </a:lnSpc>
              <a:spcBef>
                <a:spcPts val="0"/>
              </a:spcBef>
              <a:spcAft>
                <a:spcPts val="0"/>
              </a:spcAft>
              <a:buClr>
                <a:srgbClr val="262626"/>
              </a:buClr>
              <a:buFont typeface="Calibri"/>
              <a:buNone/>
            </a:pPr>
            <a:endParaRPr sz="2000" b="0" i="0" u="none" strike="noStrike" cap="none" dirty="0">
              <a:solidFill>
                <a:srgbClr val="124262"/>
              </a:solidFill>
              <a:latin typeface="Calibri"/>
              <a:ea typeface="Calibri"/>
              <a:cs typeface="Calibri"/>
              <a:sym typeface="Calibri"/>
            </a:endParaRPr>
          </a:p>
          <a:p>
            <a:pPr marL="0" marR="0" lvl="0" indent="0" algn="l" rtl="0">
              <a:lnSpc>
                <a:spcPct val="85000"/>
              </a:lnSpc>
              <a:spcBef>
                <a:spcPts val="0"/>
              </a:spcBef>
              <a:buClr>
                <a:srgbClr val="124262"/>
              </a:buClr>
              <a:buSzPct val="25000"/>
              <a:buFont typeface="Calibri"/>
              <a:buNone/>
            </a:pPr>
            <a:r>
              <a:rPr lang="en-US" sz="2000" dirty="0" smtClean="0">
                <a:solidFill>
                  <a:srgbClr val="124262"/>
                </a:solidFill>
                <a:latin typeface="Calibri"/>
                <a:ea typeface="Calibri"/>
                <a:cs typeface="Calibri"/>
                <a:sym typeface="Calibri"/>
              </a:rPr>
              <a:t>August</a:t>
            </a:r>
            <a:r>
              <a:rPr lang="en-US" sz="2000" b="0" i="0" u="none" strike="noStrike" cap="none" dirty="0" smtClean="0">
                <a:solidFill>
                  <a:srgbClr val="124262"/>
                </a:solidFill>
                <a:latin typeface="Calibri"/>
                <a:ea typeface="Calibri"/>
                <a:cs typeface="Calibri"/>
                <a:sym typeface="Calibri"/>
              </a:rPr>
              <a:t> 10</a:t>
            </a:r>
            <a:r>
              <a:rPr lang="en-US" sz="2000" b="0" i="0" u="none" strike="noStrike" cap="none" baseline="30000" dirty="0" smtClean="0">
                <a:solidFill>
                  <a:srgbClr val="124262"/>
                </a:solidFill>
                <a:latin typeface="Calibri"/>
                <a:ea typeface="Calibri"/>
                <a:cs typeface="Calibri"/>
                <a:sym typeface="Calibri"/>
              </a:rPr>
              <a:t>th</a:t>
            </a:r>
            <a:r>
              <a:rPr lang="en-US" sz="2000" b="0" i="0" u="none" strike="noStrike" cap="none" dirty="0" smtClean="0">
                <a:solidFill>
                  <a:srgbClr val="124262"/>
                </a:solidFill>
                <a:latin typeface="Calibri"/>
                <a:ea typeface="Calibri"/>
                <a:cs typeface="Calibri"/>
                <a:sym typeface="Calibri"/>
              </a:rPr>
              <a:t> </a:t>
            </a:r>
            <a:r>
              <a:rPr lang="en-US" sz="2000" b="0" i="0" u="none" strike="noStrike" cap="none" dirty="0">
                <a:solidFill>
                  <a:srgbClr val="124262"/>
                </a:solidFill>
                <a:latin typeface="Calibri"/>
                <a:ea typeface="Calibri"/>
                <a:cs typeface="Calibri"/>
                <a:sym typeface="Calibri"/>
              </a:rPr>
              <a:t>, 2016</a:t>
            </a: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62" y="0"/>
            <a:ext cx="11001676" cy="6858000"/>
          </a:xfrm>
          <a:prstGeom prst="rect">
            <a:avLst/>
          </a:prstGeom>
        </p:spPr>
      </p:pic>
      <p:sp>
        <p:nvSpPr>
          <p:cNvPr id="3" name="Título 1"/>
          <p:cNvSpPr>
            <a:spLocks noGrp="1"/>
          </p:cNvSpPr>
          <p:nvPr>
            <p:ph type="title"/>
          </p:nvPr>
        </p:nvSpPr>
        <p:spPr>
          <a:xfrm>
            <a:off x="3434751" y="347873"/>
            <a:ext cx="4820728" cy="644165"/>
          </a:xfrm>
          <a:solidFill>
            <a:schemeClr val="bg1"/>
          </a:solidFill>
          <a:ln w="38100">
            <a:solidFill>
              <a:schemeClr val="tx1"/>
            </a:solidFill>
          </a:ln>
        </p:spPr>
        <p:txBody>
          <a:bodyPr lIns="91425" tIns="91425" rIns="91425" bIns="91425" anchor="ctr" anchorCtr="0">
            <a:noAutofit/>
          </a:bodyPr>
          <a:lstStyle/>
          <a:p>
            <a:r>
              <a:rPr lang="en-US" sz="3200" kern="1200" spc="-120" dirty="0">
                <a:solidFill>
                  <a:srgbClr val="124262"/>
                </a:solidFill>
                <a:latin typeface="+mj-lt"/>
                <a:ea typeface="+mj-ea"/>
                <a:cs typeface="+mj-cs"/>
              </a:rPr>
              <a:t>7th Street Problem.</a:t>
            </a:r>
          </a:p>
        </p:txBody>
      </p:sp>
      <p:pic>
        <p:nvPicPr>
          <p:cNvPr id="5" name="Imagem 4"/>
          <p:cNvPicPr>
            <a:picLocks noChangeAspect="1"/>
          </p:cNvPicPr>
          <p:nvPr/>
        </p:nvPicPr>
        <p:blipFill rotWithShape="1">
          <a:blip r:embed="rId4"/>
          <a:srcRect l="30541" t="18267" r="50712" b="17040"/>
          <a:stretch/>
        </p:blipFill>
        <p:spPr>
          <a:xfrm>
            <a:off x="4809392" y="1274885"/>
            <a:ext cx="2549770" cy="5081953"/>
          </a:xfrm>
          <a:prstGeom prst="rect">
            <a:avLst/>
          </a:prstGeom>
        </p:spPr>
      </p:pic>
      <p:pic>
        <p:nvPicPr>
          <p:cNvPr id="8" name="Shape 108"/>
          <p:cNvPicPr preferRelativeResize="0"/>
          <p:nvPr/>
        </p:nvPicPr>
        <p:blipFill rotWithShape="1">
          <a:blip r:embed="rId5">
            <a:alphaModFix/>
          </a:blip>
          <a:srcRect/>
          <a:stretch/>
        </p:blipFill>
        <p:spPr>
          <a:xfrm>
            <a:off x="11212482" y="121445"/>
            <a:ext cx="786452" cy="609653"/>
          </a:xfrm>
          <a:prstGeom prst="rect">
            <a:avLst/>
          </a:prstGeom>
          <a:noFill/>
          <a:ln>
            <a:noFill/>
          </a:ln>
        </p:spPr>
      </p:pic>
      <p:pic>
        <p:nvPicPr>
          <p:cNvPr id="9" name="Shape 107"/>
          <p:cNvPicPr preferRelativeResize="0"/>
          <p:nvPr/>
        </p:nvPicPr>
        <p:blipFill rotWithShape="1">
          <a:blip r:embed="rId6">
            <a:alphaModFix/>
          </a:blip>
          <a:srcRect/>
          <a:stretch/>
        </p:blipFill>
        <p:spPr>
          <a:xfrm>
            <a:off x="0" y="121445"/>
            <a:ext cx="1707027" cy="542590"/>
          </a:xfrm>
          <a:prstGeom prst="rect">
            <a:avLst/>
          </a:prstGeom>
          <a:noFill/>
          <a:ln>
            <a:noFill/>
          </a:ln>
        </p:spPr>
      </p:pic>
    </p:spTree>
    <p:extLst>
      <p:ext uri="{BB962C8B-B14F-4D97-AF65-F5344CB8AC3E}">
        <p14:creationId xmlns:p14="http://schemas.microsoft.com/office/powerpoint/2010/main" val="2812234189"/>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62" y="0"/>
            <a:ext cx="11001676" cy="6858000"/>
          </a:xfrm>
          <a:prstGeom prst="rect">
            <a:avLst/>
          </a:prstGeom>
        </p:spPr>
      </p:pic>
      <p:sp>
        <p:nvSpPr>
          <p:cNvPr id="4" name="Título 1"/>
          <p:cNvSpPr>
            <a:spLocks noGrp="1"/>
          </p:cNvSpPr>
          <p:nvPr>
            <p:ph type="title"/>
          </p:nvPr>
        </p:nvSpPr>
        <p:spPr>
          <a:xfrm>
            <a:off x="3434751" y="347873"/>
            <a:ext cx="5191664" cy="756308"/>
          </a:xfrm>
          <a:solidFill>
            <a:schemeClr val="bg1"/>
          </a:solidFill>
          <a:ln w="38100">
            <a:solidFill>
              <a:schemeClr val="tx1"/>
            </a:solidFill>
          </a:ln>
        </p:spPr>
        <p:txBody>
          <a:bodyPr lIns="91425" tIns="91425" rIns="91425" bIns="91425" anchor="ctr" anchorCtr="0">
            <a:noAutofit/>
          </a:bodyPr>
          <a:lstStyle/>
          <a:p>
            <a:r>
              <a:rPr lang="en-US" sz="3200" kern="1200" spc="-120" dirty="0">
                <a:solidFill>
                  <a:srgbClr val="124262"/>
                </a:solidFill>
                <a:latin typeface="+mj-lt"/>
                <a:ea typeface="+mj-ea"/>
                <a:cs typeface="+mj-cs"/>
              </a:rPr>
              <a:t>River Path is Unviable.</a:t>
            </a:r>
          </a:p>
        </p:txBody>
      </p:sp>
      <p:pic>
        <p:nvPicPr>
          <p:cNvPr id="7" name="Shape 108"/>
          <p:cNvPicPr preferRelativeResize="0"/>
          <p:nvPr/>
        </p:nvPicPr>
        <p:blipFill rotWithShape="1">
          <a:blip r:embed="rId4">
            <a:alphaModFix/>
          </a:blip>
          <a:srcRect/>
          <a:stretch/>
        </p:blipFill>
        <p:spPr>
          <a:xfrm>
            <a:off x="11212482" y="121445"/>
            <a:ext cx="786452" cy="609653"/>
          </a:xfrm>
          <a:prstGeom prst="rect">
            <a:avLst/>
          </a:prstGeom>
          <a:noFill/>
          <a:ln>
            <a:noFill/>
          </a:ln>
        </p:spPr>
      </p:pic>
      <p:pic>
        <p:nvPicPr>
          <p:cNvPr id="8" name="Shape 107"/>
          <p:cNvPicPr preferRelativeResize="0"/>
          <p:nvPr/>
        </p:nvPicPr>
        <p:blipFill rotWithShape="1">
          <a:blip r:embed="rId5">
            <a:alphaModFix/>
          </a:blip>
          <a:srcRect/>
          <a:stretch/>
        </p:blipFill>
        <p:spPr>
          <a:xfrm>
            <a:off x="0" y="121445"/>
            <a:ext cx="1707027" cy="542590"/>
          </a:xfrm>
          <a:prstGeom prst="rect">
            <a:avLst/>
          </a:prstGeom>
          <a:noFill/>
          <a:ln>
            <a:noFill/>
          </a:ln>
        </p:spPr>
      </p:pic>
    </p:spTree>
    <p:extLst>
      <p:ext uri="{BB962C8B-B14F-4D97-AF65-F5344CB8AC3E}">
        <p14:creationId xmlns:p14="http://schemas.microsoft.com/office/powerpoint/2010/main" val="856684929"/>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62" y="0"/>
            <a:ext cx="11001676" cy="6858000"/>
          </a:xfrm>
          <a:prstGeom prst="rect">
            <a:avLst/>
          </a:prstGeom>
        </p:spPr>
      </p:pic>
      <p:sp>
        <p:nvSpPr>
          <p:cNvPr id="4" name="Título 1"/>
          <p:cNvSpPr>
            <a:spLocks noGrp="1"/>
          </p:cNvSpPr>
          <p:nvPr>
            <p:ph type="title"/>
          </p:nvPr>
        </p:nvSpPr>
        <p:spPr>
          <a:xfrm>
            <a:off x="3349909" y="319089"/>
            <a:ext cx="6175076" cy="635538"/>
          </a:xfrm>
          <a:solidFill>
            <a:schemeClr val="bg1"/>
          </a:solidFill>
          <a:ln w="38100">
            <a:solidFill>
              <a:schemeClr val="tx1"/>
            </a:solidFill>
          </a:ln>
        </p:spPr>
        <p:txBody>
          <a:bodyPr>
            <a:noAutofit/>
          </a:bodyPr>
          <a:lstStyle/>
          <a:p>
            <a:r>
              <a:rPr lang="en-US" sz="3200" kern="1200" spc="-120" dirty="0">
                <a:solidFill>
                  <a:srgbClr val="124262"/>
                </a:solidFill>
                <a:latin typeface="+mj-lt"/>
                <a:ea typeface="+mj-ea"/>
                <a:cs typeface="+mj-cs"/>
              </a:rPr>
              <a:t>2nd </a:t>
            </a:r>
            <a:r>
              <a:rPr lang="en-US" sz="3200" kern="1200" spc="-120" dirty="0">
                <a:solidFill>
                  <a:srgbClr val="124262"/>
                </a:solidFill>
                <a:latin typeface="+mj-lt"/>
                <a:ea typeface="+mj-ea"/>
                <a:cs typeface="+mj-cs"/>
                <a:sym typeface="Arial"/>
              </a:rPr>
              <a:t>Street</a:t>
            </a:r>
            <a:r>
              <a:rPr lang="en-US" sz="3200" kern="1200" spc="-120" dirty="0">
                <a:solidFill>
                  <a:srgbClr val="124262"/>
                </a:solidFill>
                <a:latin typeface="+mj-lt"/>
                <a:ea typeface="+mj-ea"/>
                <a:cs typeface="+mj-cs"/>
              </a:rPr>
              <a:t> Alleys are </a:t>
            </a:r>
            <a:r>
              <a:rPr lang="en-US" sz="3200" kern="1200" spc="-120" dirty="0" smtClean="0">
                <a:solidFill>
                  <a:srgbClr val="124262"/>
                </a:solidFill>
                <a:latin typeface="+mj-lt"/>
                <a:ea typeface="+mj-ea"/>
                <a:cs typeface="+mj-cs"/>
              </a:rPr>
              <a:t>Viable</a:t>
            </a:r>
            <a:endParaRPr lang="en-US" sz="3200" dirty="0"/>
          </a:p>
        </p:txBody>
      </p:sp>
      <p:sp>
        <p:nvSpPr>
          <p:cNvPr id="5" name="CaixaDeTexto 4"/>
          <p:cNvSpPr txBox="1"/>
          <p:nvPr/>
        </p:nvSpPr>
        <p:spPr>
          <a:xfrm>
            <a:off x="2344229" y="3205490"/>
            <a:ext cx="6450980" cy="791475"/>
          </a:xfrm>
          <a:prstGeom prst="rect">
            <a:avLst/>
          </a:prstGeom>
          <a:solidFill>
            <a:schemeClr val="bg1"/>
          </a:solidFill>
          <a:ln w="38100">
            <a:solidFill>
              <a:schemeClr val="tx1"/>
            </a:solidFill>
          </a:ln>
        </p:spPr>
        <p:txBody>
          <a:bodyPr lIns="91425" tIns="91425" rIns="91425" bIns="91425" anchor="ctr" anchorCtr="0">
            <a:noAutofit/>
          </a:bodyPr>
          <a:lstStyle>
            <a:defPPr marR="0" lvl="0" algn="l" rtl="0">
              <a:lnSpc>
                <a:spcPct val="100000"/>
              </a:lnSpc>
              <a:spcBef>
                <a:spcPts val="0"/>
              </a:spcBef>
              <a:spcAft>
                <a:spcPts val="0"/>
              </a:spcAft>
            </a:defPPr>
            <a:lvl1pPr marL="0" indent="0">
              <a:lnSpc>
                <a:spcPct val="85000"/>
              </a:lnSpc>
              <a:buClr>
                <a:schemeClr val="accent1"/>
              </a:buClr>
              <a:buFont typeface="Calibri"/>
              <a:defRPr sz="3200" kern="1200" spc="-120">
                <a:solidFill>
                  <a:srgbClr val="124262"/>
                </a:solidFill>
                <a:latin typeface="+mj-lt"/>
                <a:ea typeface="+mj-ea"/>
                <a:cs typeface="+mj-cs"/>
                <a:sym typeface="Calibri"/>
              </a:defRPr>
            </a:lvl1pPr>
            <a:lvl2pPr indent="0">
              <a:defRPr sz="1800"/>
            </a:lvl2pPr>
            <a:lvl3pPr indent="0">
              <a:defRPr sz="1800"/>
            </a:lvl3pPr>
            <a:lvl4pPr indent="0">
              <a:defRPr sz="1800"/>
            </a:lvl4pPr>
            <a:lvl5pPr indent="0">
              <a:defRPr sz="1800"/>
            </a:lvl5pPr>
            <a:lvl6pPr indent="0">
              <a:defRPr sz="1800"/>
            </a:lvl6pPr>
            <a:lvl7pPr indent="0">
              <a:defRPr sz="1800"/>
            </a:lvl7pPr>
            <a:lvl8pPr indent="0">
              <a:defRPr sz="1800"/>
            </a:lvl8pPr>
            <a:lvl9pPr indent="0">
              <a:defRPr sz="1800"/>
            </a:lvl9pPr>
          </a:lstStyle>
          <a:p>
            <a:r>
              <a:rPr lang="en-US" sz="2800" dirty="0"/>
              <a:t>BUT DISTURB THE POPULATION </a:t>
            </a:r>
            <a:r>
              <a:rPr lang="en-US" sz="2800" dirty="0" smtClean="0"/>
              <a:t>IN </a:t>
            </a:r>
            <a:r>
              <a:rPr lang="en-US" sz="2800" dirty="0"/>
              <a:t>THOSE AREAS!</a:t>
            </a:r>
          </a:p>
        </p:txBody>
      </p:sp>
      <p:sp>
        <p:nvSpPr>
          <p:cNvPr id="7" name="Seta para a direita 6"/>
          <p:cNvSpPr/>
          <p:nvPr/>
        </p:nvSpPr>
        <p:spPr>
          <a:xfrm>
            <a:off x="4597879" y="5124091"/>
            <a:ext cx="978408" cy="48463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chemeClr val="bg2"/>
              </a:solidFill>
            </a:endParaRPr>
          </a:p>
        </p:txBody>
      </p:sp>
      <p:sp>
        <p:nvSpPr>
          <p:cNvPr id="8" name="Seta para a direita 7"/>
          <p:cNvSpPr/>
          <p:nvPr/>
        </p:nvSpPr>
        <p:spPr>
          <a:xfrm>
            <a:off x="3183147" y="2544792"/>
            <a:ext cx="978408" cy="48463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chemeClr val="bg2"/>
              </a:solidFill>
            </a:endParaRPr>
          </a:p>
        </p:txBody>
      </p:sp>
      <p:sp>
        <p:nvSpPr>
          <p:cNvPr id="9" name="Seta para a direita 8"/>
          <p:cNvSpPr/>
          <p:nvPr/>
        </p:nvSpPr>
        <p:spPr>
          <a:xfrm>
            <a:off x="5576287" y="1796337"/>
            <a:ext cx="978408" cy="48463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chemeClr val="bg2"/>
              </a:solidFill>
            </a:endParaRPr>
          </a:p>
        </p:txBody>
      </p:sp>
      <p:sp>
        <p:nvSpPr>
          <p:cNvPr id="10" name="Seta para a direita 9"/>
          <p:cNvSpPr/>
          <p:nvPr/>
        </p:nvSpPr>
        <p:spPr>
          <a:xfrm>
            <a:off x="6685471" y="3802609"/>
            <a:ext cx="978408" cy="48463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schemeClr val="bg2"/>
              </a:solidFill>
            </a:endParaRPr>
          </a:p>
        </p:txBody>
      </p:sp>
      <p:pic>
        <p:nvPicPr>
          <p:cNvPr id="13" name="Shape 108"/>
          <p:cNvPicPr preferRelativeResize="0"/>
          <p:nvPr/>
        </p:nvPicPr>
        <p:blipFill rotWithShape="1">
          <a:blip r:embed="rId4">
            <a:alphaModFix/>
          </a:blip>
          <a:srcRect/>
          <a:stretch/>
        </p:blipFill>
        <p:spPr>
          <a:xfrm>
            <a:off x="11212482" y="121445"/>
            <a:ext cx="786452" cy="609653"/>
          </a:xfrm>
          <a:prstGeom prst="rect">
            <a:avLst/>
          </a:prstGeom>
          <a:noFill/>
          <a:ln>
            <a:noFill/>
          </a:ln>
        </p:spPr>
      </p:pic>
      <p:pic>
        <p:nvPicPr>
          <p:cNvPr id="14" name="Shape 107"/>
          <p:cNvPicPr preferRelativeResize="0"/>
          <p:nvPr/>
        </p:nvPicPr>
        <p:blipFill rotWithShape="1">
          <a:blip r:embed="rId5">
            <a:alphaModFix/>
          </a:blip>
          <a:srcRect/>
          <a:stretch/>
        </p:blipFill>
        <p:spPr>
          <a:xfrm>
            <a:off x="0" y="121445"/>
            <a:ext cx="1707027" cy="542590"/>
          </a:xfrm>
          <a:prstGeom prst="rect">
            <a:avLst/>
          </a:prstGeom>
          <a:noFill/>
          <a:ln>
            <a:noFill/>
          </a:ln>
        </p:spPr>
      </p:pic>
    </p:spTree>
    <p:extLst>
      <p:ext uri="{BB962C8B-B14F-4D97-AF65-F5344CB8AC3E}">
        <p14:creationId xmlns:p14="http://schemas.microsoft.com/office/powerpoint/2010/main" val="3738856261"/>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199" y="1562661"/>
            <a:ext cx="8514786" cy="5245616"/>
          </a:xfrm>
          <a:prstGeom prst="rect">
            <a:avLst/>
          </a:prstGeom>
        </p:spPr>
      </p:pic>
      <p:sp>
        <p:nvSpPr>
          <p:cNvPr id="6"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smtClean="0">
                <a:solidFill>
                  <a:srgbClr val="124262"/>
                </a:solidFill>
              </a:rPr>
              <a:t>The most convenient route uses 10</a:t>
            </a:r>
            <a:r>
              <a:rPr lang="en-US" baseline="30000" dirty="0" smtClean="0">
                <a:solidFill>
                  <a:srgbClr val="124262"/>
                </a:solidFill>
              </a:rPr>
              <a:t>th</a:t>
            </a:r>
            <a:r>
              <a:rPr lang="en-US" dirty="0" smtClean="0">
                <a:solidFill>
                  <a:srgbClr val="124262"/>
                </a:solidFill>
              </a:rPr>
              <a:t> </a:t>
            </a:r>
            <a:r>
              <a:rPr lang="en-US" dirty="0" smtClean="0">
                <a:solidFill>
                  <a:srgbClr val="124262"/>
                </a:solidFill>
              </a:rPr>
              <a:t>Street </a:t>
            </a:r>
            <a:r>
              <a:rPr lang="en-US" dirty="0" smtClean="0">
                <a:solidFill>
                  <a:srgbClr val="124262"/>
                </a:solidFill>
              </a:rPr>
              <a:t>and Coyote Creek Trail</a:t>
            </a:r>
            <a:endParaRPr lang="en-US" dirty="0">
              <a:solidFill>
                <a:srgbClr val="124262"/>
              </a:solidFill>
            </a:endParaRPr>
          </a:p>
        </p:txBody>
      </p:sp>
      <p:pic>
        <p:nvPicPr>
          <p:cNvPr id="8" name="Imagem 7"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410" y="2545052"/>
            <a:ext cx="5625527" cy="2950148"/>
          </a:xfrm>
          <a:prstGeom prst="rect">
            <a:avLst/>
          </a:prstGeom>
        </p:spPr>
      </p:pic>
      <p:pic>
        <p:nvPicPr>
          <p:cNvPr id="9" name="Imagem 8" descr="Recorte de Te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562" y="2616534"/>
            <a:ext cx="6484045" cy="3232188"/>
          </a:xfrm>
          <a:prstGeom prst="rect">
            <a:avLst/>
          </a:prstGeom>
        </p:spPr>
      </p:pic>
    </p:spTree>
    <p:extLst>
      <p:ext uri="{BB962C8B-B14F-4D97-AF65-F5344CB8AC3E}">
        <p14:creationId xmlns:p14="http://schemas.microsoft.com/office/powerpoint/2010/main" val="14515232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3"/>
          <a:srcRect l="34256" t="17340" r="34609" b="22056"/>
          <a:stretch/>
        </p:blipFill>
        <p:spPr>
          <a:xfrm rot="5400000">
            <a:off x="2663964" y="-331739"/>
            <a:ext cx="6864072" cy="7515406"/>
          </a:xfrm>
          <a:prstGeom prst="rect">
            <a:avLst/>
          </a:prstGeom>
        </p:spPr>
      </p:pic>
      <p:pic>
        <p:nvPicPr>
          <p:cNvPr id="6" name="Imagem 5"/>
          <p:cNvPicPr>
            <a:picLocks noChangeAspect="1"/>
          </p:cNvPicPr>
          <p:nvPr/>
        </p:nvPicPr>
        <p:blipFill rotWithShape="1">
          <a:blip r:embed="rId4"/>
          <a:srcRect l="30080" t="25214" r="23496" b="17775"/>
          <a:stretch/>
        </p:blipFill>
        <p:spPr>
          <a:xfrm>
            <a:off x="1132125" y="0"/>
            <a:ext cx="9946183" cy="6870733"/>
          </a:xfrm>
          <a:prstGeom prst="rect">
            <a:avLst/>
          </a:prstGeom>
        </p:spPr>
      </p:pic>
      <p:pic>
        <p:nvPicPr>
          <p:cNvPr id="8" name="Imagem 7"/>
          <p:cNvPicPr>
            <a:picLocks noChangeAspect="1"/>
          </p:cNvPicPr>
          <p:nvPr/>
        </p:nvPicPr>
        <p:blipFill rotWithShape="1">
          <a:blip r:embed="rId5"/>
          <a:srcRect l="29695" t="19984" r="22997" b="17649"/>
          <a:stretch/>
        </p:blipFill>
        <p:spPr>
          <a:xfrm>
            <a:off x="1481152" y="-18806"/>
            <a:ext cx="9273486" cy="6876805"/>
          </a:xfrm>
          <a:prstGeom prst="rect">
            <a:avLst/>
          </a:prstGeom>
        </p:spPr>
      </p:pic>
      <p:pic>
        <p:nvPicPr>
          <p:cNvPr id="10" name="Shape 107"/>
          <p:cNvPicPr preferRelativeResize="0"/>
          <p:nvPr/>
        </p:nvPicPr>
        <p:blipFill rotWithShape="1">
          <a:blip r:embed="rId6">
            <a:alphaModFix/>
          </a:blip>
          <a:srcRect/>
          <a:stretch/>
        </p:blipFill>
        <p:spPr>
          <a:xfrm>
            <a:off x="0" y="121445"/>
            <a:ext cx="1707027" cy="542590"/>
          </a:xfrm>
          <a:prstGeom prst="rect">
            <a:avLst/>
          </a:prstGeom>
          <a:noFill/>
          <a:ln>
            <a:noFill/>
          </a:ln>
        </p:spPr>
      </p:pic>
    </p:spTree>
    <p:extLst>
      <p:ext uri="{BB962C8B-B14F-4D97-AF65-F5344CB8AC3E}">
        <p14:creationId xmlns:p14="http://schemas.microsoft.com/office/powerpoint/2010/main" val="1958619886"/>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a:srcRect l="30513" t="29883" r="23525" b="19946"/>
          <a:stretch/>
        </p:blipFill>
        <p:spPr>
          <a:xfrm>
            <a:off x="1893277" y="1129230"/>
            <a:ext cx="8405446" cy="5161086"/>
          </a:xfrm>
          <a:prstGeom prst="rect">
            <a:avLst/>
          </a:prstGeom>
        </p:spPr>
      </p:pic>
      <p:pic>
        <p:nvPicPr>
          <p:cNvPr id="5" name="Imagem 4"/>
          <p:cNvPicPr>
            <a:picLocks noChangeAspect="1"/>
          </p:cNvPicPr>
          <p:nvPr/>
        </p:nvPicPr>
        <p:blipFill rotWithShape="1">
          <a:blip r:embed="rId4"/>
          <a:srcRect l="30176" t="18120" r="26498" b="8646"/>
          <a:stretch/>
        </p:blipFill>
        <p:spPr>
          <a:xfrm rot="16200000">
            <a:off x="2680450" y="169061"/>
            <a:ext cx="6874151" cy="6536028"/>
          </a:xfrm>
          <a:prstGeom prst="rect">
            <a:avLst/>
          </a:prstGeom>
        </p:spPr>
      </p:pic>
      <p:sp>
        <p:nvSpPr>
          <p:cNvPr id="3" name="Título 1"/>
          <p:cNvSpPr txBox="1">
            <a:spLocks/>
          </p:cNvSpPr>
          <p:nvPr/>
        </p:nvSpPr>
        <p:spPr>
          <a:xfrm>
            <a:off x="1019313" y="569408"/>
            <a:ext cx="10196423" cy="687297"/>
          </a:xfrm>
          <a:prstGeom prst="rect">
            <a:avLst/>
          </a:prstGeom>
          <a:solidFill>
            <a:schemeClr val="bg1"/>
          </a:solidFill>
          <a:ln w="38100">
            <a:solidFill>
              <a:schemeClr val="tx1"/>
            </a:solidFill>
          </a:ln>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prstClr val="black"/>
                </a:solidFill>
              </a:rPr>
              <a:t>Every project has its problems and challenges.</a:t>
            </a:r>
            <a:endParaRPr lang="en-US" dirty="0">
              <a:solidFill>
                <a:prstClr val="black"/>
              </a:solidFill>
            </a:endParaRPr>
          </a:p>
        </p:txBody>
      </p:sp>
    </p:spTree>
    <p:extLst>
      <p:ext uri="{BB962C8B-B14F-4D97-AF65-F5344CB8AC3E}">
        <p14:creationId xmlns:p14="http://schemas.microsoft.com/office/powerpoint/2010/main" val="1532755737"/>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198" y="1562661"/>
            <a:ext cx="8514786" cy="5245616"/>
          </a:xfrm>
          <a:prstGeom prst="rect">
            <a:avLst/>
          </a:prstGeom>
        </p:spPr>
      </p:pic>
      <p:sp>
        <p:nvSpPr>
          <p:cNvPr id="6"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smtClean="0">
                <a:solidFill>
                  <a:srgbClr val="124262"/>
                </a:solidFill>
              </a:rPr>
              <a:t>The routes can be expanded to reach more people</a:t>
            </a:r>
            <a:endParaRPr lang="en-US" dirty="0">
              <a:solidFill>
                <a:srgbClr val="124262"/>
              </a:solidFill>
            </a:endParaRPr>
          </a:p>
        </p:txBody>
      </p:sp>
    </p:spTree>
    <p:extLst>
      <p:ext uri="{BB962C8B-B14F-4D97-AF65-F5344CB8AC3E}">
        <p14:creationId xmlns:p14="http://schemas.microsoft.com/office/powerpoint/2010/main" val="171602714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5" y="650369"/>
            <a:ext cx="10039926" cy="61198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4" y="650369"/>
            <a:ext cx="10039927" cy="6119885"/>
          </a:xfrm>
          <a:prstGeom prst="rect">
            <a:avLst/>
          </a:prstGeom>
        </p:spPr>
      </p:pic>
      <p:sp>
        <p:nvSpPr>
          <p:cNvPr id="6" name="Oval 5"/>
          <p:cNvSpPr/>
          <p:nvPr/>
        </p:nvSpPr>
        <p:spPr>
          <a:xfrm>
            <a:off x="1570182" y="3749964"/>
            <a:ext cx="655782" cy="535709"/>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364" y="650369"/>
            <a:ext cx="10039927" cy="6119886"/>
          </a:xfrm>
          <a:prstGeom prst="rect">
            <a:avLst/>
          </a:prstGeom>
        </p:spPr>
      </p:pic>
      <p:sp>
        <p:nvSpPr>
          <p:cNvPr id="8"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124262"/>
                </a:solidFill>
              </a:rPr>
              <a:t>Reaching points of interest</a:t>
            </a:r>
          </a:p>
        </p:txBody>
      </p:sp>
    </p:spTree>
    <p:extLst>
      <p:ext uri="{BB962C8B-B14F-4D97-AF65-F5344CB8AC3E}">
        <p14:creationId xmlns:p14="http://schemas.microsoft.com/office/powerpoint/2010/main" val="22079280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364" y="646545"/>
            <a:ext cx="10049163" cy="6123710"/>
          </a:xfrm>
          <a:prstGeom prst="rect">
            <a:avLst/>
          </a:prstGeom>
        </p:spPr>
      </p:pic>
      <p:sp>
        <p:nvSpPr>
          <p:cNvPr id="6" name="Oval 5"/>
          <p:cNvSpPr/>
          <p:nvPr/>
        </p:nvSpPr>
        <p:spPr>
          <a:xfrm>
            <a:off x="3740727" y="1884218"/>
            <a:ext cx="480291" cy="452582"/>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223491" y="1422400"/>
            <a:ext cx="517236" cy="4618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124262"/>
                </a:solidFill>
              </a:rPr>
              <a:t>Reaching points of interest</a:t>
            </a:r>
          </a:p>
        </p:txBody>
      </p:sp>
    </p:spTree>
    <p:extLst>
      <p:ext uri="{BB962C8B-B14F-4D97-AF65-F5344CB8AC3E}">
        <p14:creationId xmlns:p14="http://schemas.microsoft.com/office/powerpoint/2010/main" val="2960954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1" y="655782"/>
            <a:ext cx="10058400" cy="6132945"/>
          </a:xfrm>
          <a:prstGeom prst="rect">
            <a:avLst/>
          </a:prstGeom>
        </p:spPr>
      </p:pic>
      <p:sp>
        <p:nvSpPr>
          <p:cNvPr id="6" name="Oval 5"/>
          <p:cNvSpPr/>
          <p:nvPr/>
        </p:nvSpPr>
        <p:spPr>
          <a:xfrm>
            <a:off x="8857673" y="1487055"/>
            <a:ext cx="637309" cy="526472"/>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124262"/>
                </a:solidFill>
              </a:rPr>
              <a:t>Reaching points of interest</a:t>
            </a:r>
          </a:p>
        </p:txBody>
      </p:sp>
    </p:spTree>
    <p:extLst>
      <p:ext uri="{BB962C8B-B14F-4D97-AF65-F5344CB8AC3E}">
        <p14:creationId xmlns:p14="http://schemas.microsoft.com/office/powerpoint/2010/main" val="207862010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0" y="2128305"/>
            <a:ext cx="3200399" cy="228600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FFFFFF"/>
              </a:buClr>
              <a:buSzPct val="25000"/>
              <a:buFont typeface="Calibri"/>
              <a:buNone/>
            </a:pPr>
            <a:r>
              <a:rPr lang="en-US" sz="6000" b="1" i="0" u="none" strike="noStrike" cap="none">
                <a:solidFill>
                  <a:srgbClr val="FFFFFF"/>
                </a:solidFill>
                <a:latin typeface="Calibri"/>
                <a:ea typeface="Calibri"/>
                <a:cs typeface="Calibri"/>
                <a:sym typeface="Calibri"/>
              </a:rPr>
              <a:t>AGENDA</a:t>
            </a:r>
          </a:p>
        </p:txBody>
      </p:sp>
      <p:cxnSp>
        <p:nvCxnSpPr>
          <p:cNvPr id="194" name="Shape 194"/>
          <p:cNvCxnSpPr/>
          <p:nvPr/>
        </p:nvCxnSpPr>
        <p:spPr>
          <a:xfrm rot="10800000">
            <a:off x="0" y="4414305"/>
            <a:ext cx="4091552" cy="0"/>
          </a:xfrm>
          <a:prstGeom prst="straightConnector1">
            <a:avLst/>
          </a:prstGeom>
          <a:noFill/>
          <a:ln w="57150" cap="flat" cmpd="sng">
            <a:solidFill>
              <a:schemeClr val="accent1"/>
            </a:solidFill>
            <a:prstDash val="solid"/>
            <a:round/>
            <a:headEnd type="none" w="med" len="med"/>
            <a:tailEnd type="none" w="med" len="med"/>
          </a:ln>
        </p:spPr>
      </p:cxnSp>
      <p:graphicFrame>
        <p:nvGraphicFramePr>
          <p:cNvPr id="3" name="Diagram 2"/>
          <p:cNvGraphicFramePr/>
          <p:nvPr>
            <p:extLst>
              <p:ext uri="{D42A27DB-BD31-4B8C-83A1-F6EECF244321}">
                <p14:modId xmlns:p14="http://schemas.microsoft.com/office/powerpoint/2010/main" val="450947517"/>
              </p:ext>
            </p:extLst>
          </p:nvPr>
        </p:nvGraphicFramePr>
        <p:xfrm>
          <a:off x="4091551" y="1659118"/>
          <a:ext cx="6598445" cy="39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Shape 204"/>
          <p:cNvSpPr txBox="1"/>
          <p:nvPr/>
        </p:nvSpPr>
        <p:spPr>
          <a:xfrm>
            <a:off x="4420611" y="4617452"/>
            <a:ext cx="6269385" cy="700351"/>
          </a:xfrm>
          <a:prstGeom prst="rect">
            <a:avLst/>
          </a:prstGeom>
          <a:noFill/>
          <a:ln>
            <a:noFill/>
          </a:ln>
        </p:spPr>
        <p:txBody>
          <a:bodyPr lIns="555900" tIns="91425" rIns="91425" bIns="91425" anchor="ctr" anchorCtr="0">
            <a:noAutofit/>
          </a:bodyPr>
          <a:lstStyle/>
          <a:p>
            <a:pPr marL="0" marR="0" lvl="0" indent="0" algn="l" rtl="0">
              <a:lnSpc>
                <a:spcPct val="90000"/>
              </a:lnSpc>
              <a:spcBef>
                <a:spcPts val="0"/>
              </a:spcBef>
              <a:spcAft>
                <a:spcPts val="0"/>
              </a:spcAft>
              <a:buSzPct val="25000"/>
              <a:buNone/>
            </a:pPr>
            <a:r>
              <a:rPr lang="en-US" sz="3100" b="0" i="0" u="none" strike="noStrike" cap="none" dirty="0" smtClean="0">
                <a:solidFill>
                  <a:schemeClr val="lt1"/>
                </a:solidFill>
                <a:latin typeface="Calibri"/>
                <a:ea typeface="Calibri"/>
                <a:cs typeface="Calibri"/>
                <a:sym typeface="Calibri"/>
              </a:rPr>
              <a:t>Environmental Studies</a:t>
            </a:r>
            <a:endParaRPr lang="en-US" sz="3100" b="0" i="0" u="none" strike="noStrike" cap="none" dirty="0">
              <a:solidFill>
                <a:schemeClr val="lt1"/>
              </a:solidFill>
              <a:latin typeface="Calibri"/>
              <a:ea typeface="Calibri"/>
              <a:cs typeface="Calibri"/>
              <a:sym typeface="Calibri"/>
            </a:endParaRPr>
          </a:p>
        </p:txBody>
      </p:sp>
      <p:sp>
        <p:nvSpPr>
          <p:cNvPr id="18" name="Shape 216"/>
          <p:cNvSpPr/>
          <p:nvPr/>
        </p:nvSpPr>
        <p:spPr>
          <a:xfrm>
            <a:off x="4141894" y="1889952"/>
            <a:ext cx="750618" cy="749553"/>
          </a:xfrm>
          <a:prstGeom prst="ellipse">
            <a:avLst/>
          </a:prstGeom>
          <a:solidFill>
            <a:srgbClr val="0D304A"/>
          </a:solidFill>
          <a:ln w="12700" cap="flat" cmpd="sng">
            <a:solidFill>
              <a:srgbClr val="1B6DA2"/>
            </a:solidFill>
            <a:prstDash val="solid"/>
            <a:round/>
            <a:headEnd type="none" w="med" len="med"/>
            <a:tailEnd type="none" w="med" len="med"/>
          </a:ln>
          <a:effectLst>
            <a:outerShdw blurRad="38100" dist="25400" dir="2700000" algn="br" rotWithShape="0">
              <a:srgbClr val="000000">
                <a:alpha val="60000"/>
              </a:srgbClr>
            </a:outerShdw>
          </a:effectLst>
        </p:spPr>
        <p:txBody>
          <a:bodyPr lIns="91425" tIns="91425" rIns="91425" bIns="91425" anchor="ctr" anchorCtr="0">
            <a:noAutofit/>
          </a:bodyPr>
          <a:lstStyle/>
          <a:p>
            <a:pPr lvl="0">
              <a:spcBef>
                <a:spcPts val="0"/>
              </a:spcBef>
              <a:buNone/>
            </a:pPr>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4792" t="8722" r="-174" b="8442"/>
          <a:stretch/>
        </p:blipFill>
        <p:spPr>
          <a:xfrm>
            <a:off x="477671" y="798394"/>
            <a:ext cx="11109278" cy="6059606"/>
          </a:xfrm>
          <a:prstGeom prst="rect">
            <a:avLst/>
          </a:prstGeom>
        </p:spPr>
      </p:pic>
      <p:sp>
        <p:nvSpPr>
          <p:cNvPr id="4" name="Shape 307"/>
          <p:cNvSpPr/>
          <p:nvPr/>
        </p:nvSpPr>
        <p:spPr>
          <a:xfrm>
            <a:off x="5109328" y="1030625"/>
            <a:ext cx="5877121" cy="2749523"/>
          </a:xfrm>
          <a:prstGeom prst="star32">
            <a:avLst>
              <a:gd name="adj" fmla="val 375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lvl="0" algn="ctr">
              <a:buSzPct val="25000"/>
            </a:pPr>
            <a:r>
              <a:rPr lang="en-US" sz="2800" dirty="0">
                <a:solidFill>
                  <a:schemeClr val="lt1"/>
                </a:solidFill>
                <a:latin typeface="Calibri"/>
                <a:ea typeface="Calibri"/>
                <a:cs typeface="Calibri"/>
                <a:sym typeface="Calibri"/>
              </a:rPr>
              <a:t>Identify the areas of interest</a:t>
            </a:r>
            <a:endParaRPr lang="en-US" sz="2800" i="0" u="none" strike="noStrike" cap="none" dirty="0">
              <a:solidFill>
                <a:schemeClr val="lt1"/>
              </a:solidFill>
              <a:latin typeface="Calibri"/>
              <a:ea typeface="Calibri"/>
              <a:cs typeface="Calibri"/>
              <a:sym typeface="Calibri"/>
            </a:endParaRPr>
          </a:p>
        </p:txBody>
      </p:sp>
      <p:sp>
        <p:nvSpPr>
          <p:cNvPr id="5" name="Shape 307"/>
          <p:cNvSpPr/>
          <p:nvPr/>
        </p:nvSpPr>
        <p:spPr>
          <a:xfrm>
            <a:off x="812276" y="3709408"/>
            <a:ext cx="5877121" cy="2749523"/>
          </a:xfrm>
          <a:prstGeom prst="star32">
            <a:avLst>
              <a:gd name="adj" fmla="val 375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lvl="0" algn="ctr">
              <a:buSzPct val="25000"/>
            </a:pPr>
            <a:r>
              <a:rPr lang="en-US" sz="2800" dirty="0">
                <a:solidFill>
                  <a:schemeClr val="lt1"/>
                </a:solidFill>
                <a:latin typeface="Calibri"/>
                <a:ea typeface="Calibri"/>
                <a:cs typeface="Calibri"/>
                <a:sym typeface="Calibri"/>
              </a:rPr>
              <a:t>Search for the most convenient paths</a:t>
            </a:r>
            <a:endParaRPr lang="en-US" sz="280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310044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750" fill="hold"/>
                                        <p:tgtEl>
                                          <p:spTgt spid="5"/>
                                        </p:tgtEl>
                                        <p:attrNameLst>
                                          <p:attrName>ppt_w</p:attrName>
                                        </p:attrNameLst>
                                      </p:cBhvr>
                                      <p:tavLst>
                                        <p:tav tm="0">
                                          <p:val>
                                            <p:fltVal val="0"/>
                                          </p:val>
                                        </p:tav>
                                        <p:tav tm="100000">
                                          <p:val>
                                            <p:strVal val="#ppt_w"/>
                                          </p:val>
                                        </p:tav>
                                      </p:tavLst>
                                    </p:anim>
                                    <p:anim calcmode="lin" valueType="num">
                                      <p:cBhvr>
                                        <p:cTn id="15" dur="750" fill="hold"/>
                                        <p:tgtEl>
                                          <p:spTgt spid="5"/>
                                        </p:tgtEl>
                                        <p:attrNameLst>
                                          <p:attrName>ppt_h</p:attrName>
                                        </p:attrNameLst>
                                      </p:cBhvr>
                                      <p:tavLst>
                                        <p:tav tm="0">
                                          <p:val>
                                            <p:fltVal val="0"/>
                                          </p:val>
                                        </p:tav>
                                        <p:tav tm="100000">
                                          <p:val>
                                            <p:strVal val="#ppt_h"/>
                                          </p:val>
                                        </p:tav>
                                      </p:tavLst>
                                    </p:anim>
                                    <p:animEffect transition="in" filter="fade">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1" nodeType="clickEffect">
                                  <p:stCondLst>
                                    <p:cond delay="0"/>
                                  </p:stCondLst>
                                  <p:childTnLst>
                                    <p:anim calcmode="lin" valueType="num">
                                      <p:cBhvr>
                                        <p:cTn id="20" dur="500"/>
                                        <p:tgtEl>
                                          <p:spTgt spid="4"/>
                                        </p:tgtEl>
                                        <p:attrNameLst>
                                          <p:attrName>ppt_w</p:attrName>
                                        </p:attrNameLst>
                                      </p:cBhvr>
                                      <p:tavLst>
                                        <p:tav tm="0">
                                          <p:val>
                                            <p:strVal val="ppt_w"/>
                                          </p:val>
                                        </p:tav>
                                        <p:tav tm="100000">
                                          <p:val>
                                            <p:fltVal val="0"/>
                                          </p:val>
                                        </p:tav>
                                      </p:tavLst>
                                    </p:anim>
                                    <p:anim calcmode="lin" valueType="num">
                                      <p:cBhvr>
                                        <p:cTn id="21" dur="500"/>
                                        <p:tgtEl>
                                          <p:spTgt spid="4"/>
                                        </p:tgtEl>
                                        <p:attrNameLst>
                                          <p:attrName>ppt_h</p:attrName>
                                        </p:attrNameLst>
                                      </p:cBhvr>
                                      <p:tavLst>
                                        <p:tav tm="0">
                                          <p:val>
                                            <p:strVal val="ppt_h"/>
                                          </p:val>
                                        </p:tav>
                                        <p:tav tm="100000">
                                          <p:val>
                                            <p:fltVal val="0"/>
                                          </p:val>
                                        </p:tav>
                                      </p:tavLst>
                                    </p:anim>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1"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0" y="2128305"/>
            <a:ext cx="3200399" cy="228600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FFFFFF"/>
              </a:buClr>
              <a:buSzPct val="25000"/>
              <a:buFont typeface="Calibri"/>
              <a:buNone/>
            </a:pPr>
            <a:r>
              <a:rPr lang="en-US" sz="6000" b="1" i="0" u="none" strike="noStrike" cap="none">
                <a:solidFill>
                  <a:srgbClr val="FFFFFF"/>
                </a:solidFill>
                <a:latin typeface="Calibri"/>
                <a:ea typeface="Calibri"/>
                <a:cs typeface="Calibri"/>
                <a:sym typeface="Calibri"/>
              </a:rPr>
              <a:t>AGENDA</a:t>
            </a:r>
          </a:p>
        </p:txBody>
      </p:sp>
      <p:cxnSp>
        <p:nvCxnSpPr>
          <p:cNvPr id="194" name="Shape 194"/>
          <p:cNvCxnSpPr/>
          <p:nvPr/>
        </p:nvCxnSpPr>
        <p:spPr>
          <a:xfrm rot="10800000">
            <a:off x="0" y="4414305"/>
            <a:ext cx="4091552" cy="0"/>
          </a:xfrm>
          <a:prstGeom prst="straightConnector1">
            <a:avLst/>
          </a:prstGeom>
          <a:noFill/>
          <a:ln w="57150" cap="flat" cmpd="sng">
            <a:solidFill>
              <a:schemeClr val="accent1"/>
            </a:solidFill>
            <a:prstDash val="solid"/>
            <a:round/>
            <a:headEnd type="none" w="med" len="med"/>
            <a:tailEnd type="none" w="med" len="med"/>
          </a:ln>
        </p:spPr>
      </p:cxnSp>
      <p:graphicFrame>
        <p:nvGraphicFramePr>
          <p:cNvPr id="3" name="Diagram 2"/>
          <p:cNvGraphicFramePr/>
          <p:nvPr/>
        </p:nvGraphicFramePr>
        <p:xfrm>
          <a:off x="4091551" y="1659118"/>
          <a:ext cx="6598445" cy="39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Shape 204"/>
          <p:cNvSpPr txBox="1"/>
          <p:nvPr/>
        </p:nvSpPr>
        <p:spPr>
          <a:xfrm>
            <a:off x="4420611" y="4617452"/>
            <a:ext cx="6269385" cy="700351"/>
          </a:xfrm>
          <a:prstGeom prst="rect">
            <a:avLst/>
          </a:prstGeom>
          <a:noFill/>
          <a:ln>
            <a:noFill/>
          </a:ln>
        </p:spPr>
        <p:txBody>
          <a:bodyPr lIns="555900" tIns="91425" rIns="91425" bIns="91425" anchor="ctr" anchorCtr="0">
            <a:noAutofit/>
          </a:bodyPr>
          <a:lstStyle/>
          <a:p>
            <a:pPr marL="0" marR="0" lvl="0" indent="0" algn="l" rtl="0">
              <a:lnSpc>
                <a:spcPct val="90000"/>
              </a:lnSpc>
              <a:spcBef>
                <a:spcPts val="0"/>
              </a:spcBef>
              <a:spcAft>
                <a:spcPts val="0"/>
              </a:spcAft>
              <a:buSzPct val="25000"/>
              <a:buNone/>
            </a:pPr>
            <a:r>
              <a:rPr lang="en-US" sz="3100" b="0" i="0" u="none" strike="noStrike" cap="none" dirty="0" smtClean="0">
                <a:solidFill>
                  <a:schemeClr val="lt1"/>
                </a:solidFill>
                <a:latin typeface="Calibri"/>
                <a:ea typeface="Calibri"/>
                <a:cs typeface="Calibri"/>
                <a:sym typeface="Calibri"/>
              </a:rPr>
              <a:t>Environmental Studies</a:t>
            </a:r>
            <a:endParaRPr lang="en-US" sz="3100" b="0" i="0" u="none" strike="noStrike" cap="none" dirty="0">
              <a:solidFill>
                <a:schemeClr val="lt1"/>
              </a:solidFill>
              <a:latin typeface="Calibri"/>
              <a:ea typeface="Calibri"/>
              <a:cs typeface="Calibri"/>
              <a:sym typeface="Calibri"/>
            </a:endParaRPr>
          </a:p>
        </p:txBody>
      </p:sp>
      <p:sp>
        <p:nvSpPr>
          <p:cNvPr id="18" name="Shape 216"/>
          <p:cNvSpPr/>
          <p:nvPr/>
        </p:nvSpPr>
        <p:spPr>
          <a:xfrm>
            <a:off x="4500113" y="2791790"/>
            <a:ext cx="750618" cy="749553"/>
          </a:xfrm>
          <a:prstGeom prst="ellipse">
            <a:avLst/>
          </a:prstGeom>
          <a:solidFill>
            <a:srgbClr val="0D304A"/>
          </a:solidFill>
          <a:ln w="12700" cap="flat" cmpd="sng">
            <a:solidFill>
              <a:srgbClr val="1B6DA2"/>
            </a:solidFill>
            <a:prstDash val="solid"/>
            <a:round/>
            <a:headEnd type="none" w="med" len="med"/>
            <a:tailEnd type="none" w="med" len="med"/>
          </a:ln>
          <a:effectLst>
            <a:outerShdw blurRad="38100" dist="25400" dir="2700000" algn="br" rotWithShape="0">
              <a:srgbClr val="000000">
                <a:alpha val="60000"/>
              </a:srgbClr>
            </a:outerShdw>
          </a:effectLst>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431545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p:cNvPicPr preferRelativeResize="0"/>
          <p:nvPr/>
        </p:nvPicPr>
        <p:blipFill rotWithShape="1">
          <a:blip r:embed="rId3">
            <a:alphaModFix/>
          </a:blip>
          <a:srcRect l="14656" t="998" r="191" b="382"/>
          <a:stretch/>
        </p:blipFill>
        <p:spPr>
          <a:xfrm>
            <a:off x="227979" y="1172586"/>
            <a:ext cx="5459898" cy="3145548"/>
          </a:xfrm>
          <a:prstGeom prst="rect">
            <a:avLst/>
          </a:prstGeom>
          <a:noFill/>
          <a:ln>
            <a:noFill/>
          </a:ln>
        </p:spPr>
      </p:pic>
      <p:pic>
        <p:nvPicPr>
          <p:cNvPr id="305" name="Shape 305"/>
          <p:cNvPicPr preferRelativeResize="0"/>
          <p:nvPr/>
        </p:nvPicPr>
        <p:blipFill rotWithShape="1">
          <a:blip r:embed="rId4">
            <a:alphaModFix/>
          </a:blip>
          <a:srcRect r="6188"/>
          <a:stretch/>
        </p:blipFill>
        <p:spPr>
          <a:xfrm>
            <a:off x="5677067" y="3425126"/>
            <a:ext cx="6163639" cy="3161055"/>
          </a:xfrm>
          <a:prstGeom prst="rect">
            <a:avLst/>
          </a:prstGeom>
          <a:noFill/>
          <a:ln>
            <a:noFill/>
          </a:ln>
        </p:spPr>
      </p:pic>
      <p:sp>
        <p:nvSpPr>
          <p:cNvPr id="306" name="Shape 306"/>
          <p:cNvSpPr txBox="1"/>
          <p:nvPr/>
        </p:nvSpPr>
        <p:spPr>
          <a:xfrm>
            <a:off x="1769325" y="83475"/>
            <a:ext cx="9373200"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b="0" i="0" u="none" strike="noStrike" cap="none">
                <a:solidFill>
                  <a:srgbClr val="124262"/>
                </a:solidFill>
                <a:latin typeface="Calibri"/>
                <a:ea typeface="Calibri"/>
                <a:cs typeface="Calibri"/>
                <a:sym typeface="Calibri"/>
              </a:rPr>
              <a:t>South Campus is a Sports Facility</a:t>
            </a:r>
          </a:p>
        </p:txBody>
      </p:sp>
      <p:sp>
        <p:nvSpPr>
          <p:cNvPr id="307" name="Shape 307"/>
          <p:cNvSpPr/>
          <p:nvPr/>
        </p:nvSpPr>
        <p:spPr>
          <a:xfrm>
            <a:off x="6460949" y="1030625"/>
            <a:ext cx="4525500" cy="2394599"/>
          </a:xfrm>
          <a:prstGeom prst="star32">
            <a:avLst>
              <a:gd name="adj" fmla="val 375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4000" b="1" i="0" u="none" strike="noStrike" cap="none" dirty="0">
                <a:solidFill>
                  <a:schemeClr val="lt1"/>
                </a:solidFill>
                <a:latin typeface="Calibri"/>
                <a:ea typeface="Calibri"/>
                <a:cs typeface="Calibri"/>
                <a:sym typeface="Calibri"/>
              </a:rPr>
              <a:t>Game Days</a:t>
            </a:r>
          </a:p>
        </p:txBody>
      </p:sp>
      <p:sp>
        <p:nvSpPr>
          <p:cNvPr id="308" name="Shape 308"/>
          <p:cNvSpPr/>
          <p:nvPr/>
        </p:nvSpPr>
        <p:spPr>
          <a:xfrm>
            <a:off x="480449" y="4463500"/>
            <a:ext cx="4359600" cy="2248200"/>
          </a:xfrm>
          <a:prstGeom prst="star32">
            <a:avLst>
              <a:gd name="adj" fmla="val 375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4000" b="1" i="0" u="none" strike="noStrike" cap="none">
                <a:solidFill>
                  <a:schemeClr val="lt1"/>
                </a:solidFill>
                <a:latin typeface="Calibri"/>
                <a:ea typeface="Calibri"/>
                <a:cs typeface="Calibri"/>
                <a:sym typeface="Calibri"/>
              </a:rPr>
              <a:t>Stations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 calcmode="lin" valueType="num">
                                      <p:cBhvr additive="base">
                                        <p:cTn id="7" dur="500"/>
                                        <p:tgtEl>
                                          <p:spTgt spid="307"/>
                                        </p:tgtEl>
                                        <p:attrNameLst>
                                          <p:attrName>ppt_w</p:attrName>
                                        </p:attrNameLst>
                                      </p:cBhvr>
                                      <p:tavLst>
                                        <p:tav tm="0">
                                          <p:val>
                                            <p:strVal val="0"/>
                                          </p:val>
                                        </p:tav>
                                        <p:tav tm="100000">
                                          <p:val>
                                            <p:strVal val="#ppt_w"/>
                                          </p:val>
                                        </p:tav>
                                      </p:tavLst>
                                    </p:anim>
                                    <p:anim calcmode="lin" valueType="num">
                                      <p:cBhvr additive="base">
                                        <p:cTn id="8" dur="500"/>
                                        <p:tgtEl>
                                          <p:spTgt spid="30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08"/>
                                        </p:tgtEl>
                                        <p:attrNameLst>
                                          <p:attrName>style.visibility</p:attrName>
                                        </p:attrNameLst>
                                      </p:cBhvr>
                                      <p:to>
                                        <p:strVal val="visible"/>
                                      </p:to>
                                    </p:set>
                                    <p:anim calcmode="lin" valueType="num">
                                      <p:cBhvr additive="base">
                                        <p:cTn id="13" dur="500"/>
                                        <p:tgtEl>
                                          <p:spTgt spid="308"/>
                                        </p:tgtEl>
                                        <p:attrNameLst>
                                          <p:attrName>ppt_w</p:attrName>
                                        </p:attrNameLst>
                                      </p:cBhvr>
                                      <p:tavLst>
                                        <p:tav tm="0">
                                          <p:val>
                                            <p:strVal val="0"/>
                                          </p:val>
                                        </p:tav>
                                        <p:tav tm="100000">
                                          <p:val>
                                            <p:strVal val="#ppt_w"/>
                                          </p:val>
                                        </p:tav>
                                      </p:tavLst>
                                    </p:anim>
                                    <p:anim calcmode="lin" valueType="num">
                                      <p:cBhvr additive="base">
                                        <p:cTn id="14" dur="500"/>
                                        <p:tgtEl>
                                          <p:spTgt spid="30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t="-1818" b="1"/>
          <a:stretch/>
        </p:blipFill>
        <p:spPr>
          <a:xfrm>
            <a:off x="1427083" y="1723712"/>
            <a:ext cx="8713204" cy="4772710"/>
          </a:xfrm>
        </p:spPr>
      </p:pic>
      <p:sp>
        <p:nvSpPr>
          <p:cNvPr id="5"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124262"/>
                </a:solidFill>
              </a:rPr>
              <a:t>Pedestrian flow is a relevant aspect</a:t>
            </a:r>
          </a:p>
        </p:txBody>
      </p:sp>
    </p:spTree>
    <p:extLst>
      <p:ext uri="{BB962C8B-B14F-4D97-AF65-F5344CB8AC3E}">
        <p14:creationId xmlns:p14="http://schemas.microsoft.com/office/powerpoint/2010/main" val="913168714"/>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Shape 321"/>
          <p:cNvSpPr/>
          <p:nvPr/>
        </p:nvSpPr>
        <p:spPr>
          <a:xfrm>
            <a:off x="5977217" y="3244333"/>
            <a:ext cx="23756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a:solidFill>
                  <a:schemeClr val="dk1"/>
                </a:solidFill>
                <a:latin typeface="Calibri"/>
                <a:ea typeface="Calibri"/>
                <a:cs typeface="Calibri"/>
                <a:sym typeface="Calibri"/>
              </a:rPr>
              <a:t> </a:t>
            </a:r>
          </a:p>
        </p:txBody>
      </p:sp>
      <p:sp>
        <p:nvSpPr>
          <p:cNvPr id="322" name="Shape 322"/>
          <p:cNvSpPr txBox="1"/>
          <p:nvPr/>
        </p:nvSpPr>
        <p:spPr>
          <a:xfrm>
            <a:off x="1696225" y="83475"/>
            <a:ext cx="9504600"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b="0" u="none">
                <a:solidFill>
                  <a:srgbClr val="124262"/>
                </a:solidFill>
                <a:latin typeface="Calibri"/>
                <a:ea typeface="Calibri"/>
                <a:cs typeface="Calibri"/>
                <a:sym typeface="Calibri"/>
              </a:rPr>
              <a:t>The best solution is to use parking lots areas to put stations</a:t>
            </a:r>
          </a:p>
        </p:txBody>
      </p:sp>
      <p:pic>
        <p:nvPicPr>
          <p:cNvPr id="7" name="Shape 320"/>
          <p:cNvPicPr preferRelativeResize="0"/>
          <p:nvPr/>
        </p:nvPicPr>
        <p:blipFill rotWithShape="1">
          <a:blip r:embed="rId3">
            <a:alphaModFix/>
          </a:blip>
          <a:srcRect r="3950" b="457"/>
          <a:stretch/>
        </p:blipFill>
        <p:spPr>
          <a:xfrm>
            <a:off x="1427083" y="1890821"/>
            <a:ext cx="8713204" cy="4336281"/>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0" y="2128305"/>
            <a:ext cx="3200399" cy="228600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FFFFFF"/>
              </a:buClr>
              <a:buSzPct val="25000"/>
              <a:buFont typeface="Calibri"/>
              <a:buNone/>
            </a:pPr>
            <a:r>
              <a:rPr lang="en-US" sz="6000" b="1" i="0" u="none" strike="noStrike" cap="none">
                <a:solidFill>
                  <a:srgbClr val="FFFFFF"/>
                </a:solidFill>
                <a:latin typeface="Calibri"/>
                <a:ea typeface="Calibri"/>
                <a:cs typeface="Calibri"/>
                <a:sym typeface="Calibri"/>
              </a:rPr>
              <a:t>AGENDA</a:t>
            </a:r>
          </a:p>
        </p:txBody>
      </p:sp>
      <p:cxnSp>
        <p:nvCxnSpPr>
          <p:cNvPr id="194" name="Shape 194"/>
          <p:cNvCxnSpPr/>
          <p:nvPr/>
        </p:nvCxnSpPr>
        <p:spPr>
          <a:xfrm rot="10800000">
            <a:off x="0" y="4414305"/>
            <a:ext cx="4091552" cy="0"/>
          </a:xfrm>
          <a:prstGeom prst="straightConnector1">
            <a:avLst/>
          </a:prstGeom>
          <a:noFill/>
          <a:ln w="57150" cap="flat" cmpd="sng">
            <a:solidFill>
              <a:schemeClr val="accent1"/>
            </a:solidFill>
            <a:prstDash val="solid"/>
            <a:round/>
            <a:headEnd type="none" w="med" len="med"/>
            <a:tailEnd type="none" w="med" len="med"/>
          </a:ln>
        </p:spPr>
      </p:cxnSp>
      <p:graphicFrame>
        <p:nvGraphicFramePr>
          <p:cNvPr id="3" name="Diagram 2"/>
          <p:cNvGraphicFramePr/>
          <p:nvPr/>
        </p:nvGraphicFramePr>
        <p:xfrm>
          <a:off x="4091551" y="1659118"/>
          <a:ext cx="6598445" cy="39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Shape 204"/>
          <p:cNvSpPr txBox="1"/>
          <p:nvPr/>
        </p:nvSpPr>
        <p:spPr>
          <a:xfrm>
            <a:off x="4420611" y="4617452"/>
            <a:ext cx="6269385" cy="700351"/>
          </a:xfrm>
          <a:prstGeom prst="rect">
            <a:avLst/>
          </a:prstGeom>
          <a:noFill/>
          <a:ln>
            <a:noFill/>
          </a:ln>
        </p:spPr>
        <p:txBody>
          <a:bodyPr lIns="555900" tIns="91425" rIns="91425" bIns="91425" anchor="ctr" anchorCtr="0">
            <a:noAutofit/>
          </a:bodyPr>
          <a:lstStyle/>
          <a:p>
            <a:pPr marL="0" marR="0" lvl="0" indent="0" algn="l" rtl="0">
              <a:lnSpc>
                <a:spcPct val="90000"/>
              </a:lnSpc>
              <a:spcBef>
                <a:spcPts val="0"/>
              </a:spcBef>
              <a:spcAft>
                <a:spcPts val="0"/>
              </a:spcAft>
              <a:buSzPct val="25000"/>
              <a:buNone/>
            </a:pPr>
            <a:r>
              <a:rPr lang="en-US" sz="3100" b="0" i="0" u="none" strike="noStrike" cap="none" dirty="0" smtClean="0">
                <a:solidFill>
                  <a:schemeClr val="lt1"/>
                </a:solidFill>
                <a:latin typeface="Calibri"/>
                <a:ea typeface="Calibri"/>
                <a:cs typeface="Calibri"/>
                <a:sym typeface="Calibri"/>
              </a:rPr>
              <a:t>Environmental Studies</a:t>
            </a:r>
            <a:endParaRPr lang="en-US" sz="3100" b="0" i="0" u="none" strike="noStrike" cap="none" dirty="0">
              <a:solidFill>
                <a:schemeClr val="lt1"/>
              </a:solidFill>
              <a:latin typeface="Calibri"/>
              <a:ea typeface="Calibri"/>
              <a:cs typeface="Calibri"/>
              <a:sym typeface="Calibri"/>
            </a:endParaRPr>
          </a:p>
        </p:txBody>
      </p:sp>
      <p:sp>
        <p:nvSpPr>
          <p:cNvPr id="18" name="Shape 216"/>
          <p:cNvSpPr/>
          <p:nvPr/>
        </p:nvSpPr>
        <p:spPr>
          <a:xfrm>
            <a:off x="4490686" y="3702663"/>
            <a:ext cx="750618" cy="749553"/>
          </a:xfrm>
          <a:prstGeom prst="ellipse">
            <a:avLst/>
          </a:prstGeom>
          <a:solidFill>
            <a:srgbClr val="0D304A"/>
          </a:solidFill>
          <a:ln w="12700" cap="flat" cmpd="sng">
            <a:solidFill>
              <a:srgbClr val="1B6DA2"/>
            </a:solidFill>
            <a:prstDash val="solid"/>
            <a:round/>
            <a:headEnd type="none" w="med" len="med"/>
            <a:tailEnd type="none" w="med" len="med"/>
          </a:ln>
          <a:effectLst>
            <a:outerShdw blurRad="38100" dist="25400" dir="2700000" algn="br" rotWithShape="0">
              <a:srgbClr val="000000">
                <a:alpha val="60000"/>
              </a:srgbClr>
            </a:outerShdw>
          </a:effectLst>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559033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p:nvPr/>
        </p:nvSpPr>
        <p:spPr>
          <a:xfrm>
            <a:off x="1944734" y="83484"/>
            <a:ext cx="9041712" cy="1308587"/>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a:solidFill>
                  <a:srgbClr val="124262"/>
                </a:solidFill>
                <a:latin typeface="Calibri"/>
                <a:ea typeface="Calibri"/>
                <a:cs typeface="Calibri"/>
                <a:sym typeface="Calibri"/>
              </a:rPr>
              <a:t>We need to test our model</a:t>
            </a:r>
          </a:p>
        </p:txBody>
      </p:sp>
      <p:pic>
        <p:nvPicPr>
          <p:cNvPr id="345" name="Shape 345" descr="Superway Tracks_Half and Full Scale.pdf - Adobe Acrobat Reader DC"/>
          <p:cNvPicPr preferRelativeResize="0">
            <a:picLocks noGrp="1"/>
          </p:cNvPicPr>
          <p:nvPr>
            <p:ph type="body" idx="1"/>
          </p:nvPr>
        </p:nvPicPr>
        <p:blipFill rotWithShape="1">
          <a:blip r:embed="rId3">
            <a:alphaModFix/>
          </a:blip>
          <a:srcRect l="30340" t="4572" r="27295" b="11376"/>
          <a:stretch/>
        </p:blipFill>
        <p:spPr>
          <a:xfrm>
            <a:off x="1100378" y="1392073"/>
            <a:ext cx="3944047" cy="4399348"/>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pic>
        <p:nvPicPr>
          <p:cNvPr id="346" name="Shape 346"/>
          <p:cNvPicPr preferRelativeResize="0"/>
          <p:nvPr/>
        </p:nvPicPr>
        <p:blipFill rotWithShape="1">
          <a:blip r:embed="rId4">
            <a:alphaModFix/>
          </a:blip>
          <a:srcRect/>
          <a:stretch/>
        </p:blipFill>
        <p:spPr>
          <a:xfrm>
            <a:off x="5904851" y="1865784"/>
            <a:ext cx="5474092" cy="3328701"/>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spTree>
    <p:extLst>
      <p:ext uri="{BB962C8B-B14F-4D97-AF65-F5344CB8AC3E}">
        <p14:creationId xmlns:p14="http://schemas.microsoft.com/office/powerpoint/2010/main" val="2087773717"/>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6" name="Title 1"/>
          <p:cNvSpPr txBox="1">
            <a:spLocks/>
          </p:cNvSpPr>
          <p:nvPr/>
        </p:nvSpPr>
        <p:spPr>
          <a:xfrm>
            <a:off x="1706252" y="274978"/>
            <a:ext cx="9449428" cy="145075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dirty="0"/>
              <a:t>We had three goals for </a:t>
            </a:r>
            <a:r>
              <a:rPr lang="en-US" dirty="0" smtClean="0"/>
              <a:t/>
            </a:r>
            <a:br>
              <a:rPr lang="en-US" dirty="0" smtClean="0"/>
            </a:br>
            <a:r>
              <a:rPr lang="en-US" dirty="0" smtClean="0"/>
              <a:t>1555 South </a:t>
            </a:r>
            <a:r>
              <a:rPr lang="en-US" dirty="0"/>
              <a:t>7th street</a:t>
            </a:r>
          </a:p>
        </p:txBody>
      </p:sp>
      <p:pic>
        <p:nvPicPr>
          <p:cNvPr id="7" name="Espaço Reservado para Conteúdo 3" descr="Google Earth"/>
          <p:cNvPicPr>
            <a:picLocks noChangeAspect="1"/>
          </p:cNvPicPr>
          <p:nvPr/>
        </p:nvPicPr>
        <p:blipFill rotWithShape="1">
          <a:blip r:embed="rId4">
            <a:extLst>
              <a:ext uri="{28A0092B-C50C-407E-A947-70E740481C1C}">
                <a14:useLocalDpi xmlns:a14="http://schemas.microsoft.com/office/drawing/2010/main" val="0"/>
              </a:ext>
            </a:extLst>
          </a:blip>
          <a:srcRect t="5969"/>
          <a:stretch/>
        </p:blipFill>
        <p:spPr>
          <a:xfrm>
            <a:off x="1097280" y="1799840"/>
            <a:ext cx="8549640" cy="4519909"/>
          </a:xfrm>
          <a:prstGeom prst="rect">
            <a:avLst/>
          </a:prstGeom>
        </p:spPr>
      </p:pic>
      <p:sp>
        <p:nvSpPr>
          <p:cNvPr id="8" name="Explosão 2 7"/>
          <p:cNvSpPr/>
          <p:nvPr/>
        </p:nvSpPr>
        <p:spPr>
          <a:xfrm>
            <a:off x="5036358" y="1771826"/>
            <a:ext cx="2587841" cy="1613858"/>
          </a:xfrm>
          <a:prstGeom prst="irregularSeal2">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Full Scale Test Track</a:t>
            </a:r>
          </a:p>
        </p:txBody>
      </p:sp>
      <p:sp>
        <p:nvSpPr>
          <p:cNvPr id="9" name="Explosão 1 8"/>
          <p:cNvSpPr/>
          <p:nvPr/>
        </p:nvSpPr>
        <p:spPr>
          <a:xfrm>
            <a:off x="5852379" y="3617798"/>
            <a:ext cx="2320809" cy="2146701"/>
          </a:xfrm>
          <a:prstGeom prst="irregularSeal1">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Half Scale Test Track</a:t>
            </a:r>
          </a:p>
        </p:txBody>
      </p:sp>
      <p:sp>
        <p:nvSpPr>
          <p:cNvPr id="10" name="Explosão 1 9"/>
          <p:cNvSpPr/>
          <p:nvPr/>
        </p:nvSpPr>
        <p:spPr>
          <a:xfrm>
            <a:off x="1842447" y="3830877"/>
            <a:ext cx="2356486" cy="1933623"/>
          </a:xfrm>
          <a:prstGeom prst="irregularSeal1">
            <a:avLst/>
          </a:prstGeom>
          <a:solidFill>
            <a:srgbClr val="00206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Site Plan</a:t>
            </a:r>
            <a:endParaRPr lang="en-US" dirty="0"/>
          </a:p>
        </p:txBody>
      </p:sp>
      <p:sp>
        <p:nvSpPr>
          <p:cNvPr id="11" name="Multiplicar 10"/>
          <p:cNvSpPr/>
          <p:nvPr/>
        </p:nvSpPr>
        <p:spPr>
          <a:xfrm>
            <a:off x="4713904" y="3733708"/>
            <a:ext cx="4597758" cy="172693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952441"/>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p:nvPr/>
        </p:nvSpPr>
        <p:spPr>
          <a:xfrm>
            <a:off x="1944734" y="83484"/>
            <a:ext cx="9041712" cy="1308587"/>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a:solidFill>
                  <a:srgbClr val="124262"/>
                </a:solidFill>
                <a:latin typeface="Calibri"/>
                <a:ea typeface="Calibri"/>
                <a:cs typeface="Calibri"/>
                <a:sym typeface="Calibri"/>
              </a:rPr>
              <a:t>A test track will be built near to the South Campus </a:t>
            </a:r>
          </a:p>
        </p:txBody>
      </p:sp>
      <p:pic>
        <p:nvPicPr>
          <p:cNvPr id="352" name="Shape 352" descr="Google Earth"/>
          <p:cNvPicPr preferRelativeResize="0">
            <a:picLocks noGrp="1"/>
          </p:cNvPicPr>
          <p:nvPr>
            <p:ph type="body" idx="1"/>
          </p:nvPr>
        </p:nvPicPr>
        <p:blipFill rotWithShape="1">
          <a:blip r:embed="rId3">
            <a:alphaModFix/>
          </a:blip>
          <a:srcRect l="24082" t="6012"/>
          <a:stretch/>
        </p:blipFill>
        <p:spPr>
          <a:xfrm>
            <a:off x="2496291" y="1741438"/>
            <a:ext cx="7199400" cy="5011200"/>
          </a:xfrm>
          <a:prstGeom prst="rect">
            <a:avLst/>
          </a:prstGeom>
          <a:noFill/>
          <a:ln>
            <a:noFill/>
          </a:ln>
        </p:spPr>
      </p:pic>
      <p:sp>
        <p:nvSpPr>
          <p:cNvPr id="353" name="Shape 353"/>
          <p:cNvSpPr/>
          <p:nvPr/>
        </p:nvSpPr>
        <p:spPr>
          <a:xfrm>
            <a:off x="5294176" y="3604628"/>
            <a:ext cx="2115402" cy="655092"/>
          </a:xfrm>
          <a:prstGeom prst="leftArrow">
            <a:avLst>
              <a:gd name="adj1" fmla="val 50000"/>
              <a:gd name="adj2" fmla="val 50000"/>
            </a:avLst>
          </a:prstGeom>
          <a:solidFill>
            <a:srgbClr val="002060"/>
          </a:solidFill>
          <a:ln w="12700" cap="flat" cmpd="sng">
            <a:solidFill>
              <a:srgbClr val="00206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Spartan Stadium</a:t>
            </a:r>
          </a:p>
        </p:txBody>
      </p:sp>
    </p:spTree>
    <p:extLst>
      <p:ext uri="{BB962C8B-B14F-4D97-AF65-F5344CB8AC3E}">
        <p14:creationId xmlns:p14="http://schemas.microsoft.com/office/powerpoint/2010/main" val="777047941"/>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Shape 358" descr="Google Earth"/>
          <p:cNvPicPr preferRelativeResize="0">
            <a:picLocks noGrp="1"/>
          </p:cNvPicPr>
          <p:nvPr>
            <p:ph type="body" idx="1"/>
          </p:nvPr>
        </p:nvPicPr>
        <p:blipFill rotWithShape="1">
          <a:blip r:embed="rId3">
            <a:alphaModFix/>
          </a:blip>
          <a:srcRect l="21157" t="10231" r="597" b="1188"/>
          <a:stretch/>
        </p:blipFill>
        <p:spPr>
          <a:xfrm>
            <a:off x="1944734" y="1685898"/>
            <a:ext cx="8134250" cy="4957422"/>
          </a:xfrm>
          <a:prstGeom prst="rect">
            <a:avLst/>
          </a:prstGeom>
          <a:noFill/>
          <a:ln>
            <a:noFill/>
          </a:ln>
        </p:spPr>
      </p:pic>
      <p:sp>
        <p:nvSpPr>
          <p:cNvPr id="359" name="Shape 359"/>
          <p:cNvSpPr txBox="1"/>
          <p:nvPr/>
        </p:nvSpPr>
        <p:spPr>
          <a:xfrm>
            <a:off x="1944734" y="83484"/>
            <a:ext cx="9041712" cy="1308587"/>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a:solidFill>
                  <a:srgbClr val="124262"/>
                </a:solidFill>
                <a:latin typeface="Calibri"/>
                <a:ea typeface="Calibri"/>
                <a:cs typeface="Calibri"/>
                <a:sym typeface="Calibri"/>
              </a:rPr>
              <a:t>Our first option was to use a parking lot area</a:t>
            </a:r>
          </a:p>
        </p:txBody>
      </p:sp>
    </p:spTree>
    <p:extLst>
      <p:ext uri="{BB962C8B-B14F-4D97-AF65-F5344CB8AC3E}">
        <p14:creationId xmlns:p14="http://schemas.microsoft.com/office/powerpoint/2010/main" val="151943111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247" y="1608725"/>
            <a:ext cx="8739968" cy="5040048"/>
          </a:xfrm>
          <a:prstGeom prst="rect">
            <a:avLst/>
          </a:prstGeom>
        </p:spPr>
      </p:pic>
      <p:sp>
        <p:nvSpPr>
          <p:cNvPr id="14"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124262"/>
                </a:solidFill>
              </a:rPr>
              <a:t>The goal for the first phase of the project is to link SJSU </a:t>
            </a:r>
            <a:r>
              <a:rPr lang="en-US" dirty="0" smtClean="0">
                <a:solidFill>
                  <a:srgbClr val="124262"/>
                </a:solidFill>
              </a:rPr>
              <a:t>Campuses</a:t>
            </a:r>
            <a:endParaRPr lang="en-US" dirty="0">
              <a:solidFill>
                <a:srgbClr val="124262"/>
              </a:solidFill>
            </a:endParaRPr>
          </a:p>
        </p:txBody>
      </p:sp>
    </p:spTree>
    <p:extLst>
      <p:ext uri="{BB962C8B-B14F-4D97-AF65-F5344CB8AC3E}">
        <p14:creationId xmlns:p14="http://schemas.microsoft.com/office/powerpoint/2010/main" val="1423843828"/>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1631535" y="382972"/>
            <a:ext cx="10058400" cy="760028"/>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RPr/>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dirty="0"/>
              <a:t>30 m radius </a:t>
            </a:r>
            <a:r>
              <a:rPr lang="en-US" dirty="0" smtClean="0"/>
              <a:t>did </a:t>
            </a:r>
            <a:r>
              <a:rPr lang="en-US" dirty="0"/>
              <a:t>not fit in the area!</a:t>
            </a:r>
          </a:p>
        </p:txBody>
      </p:sp>
      <p:pic>
        <p:nvPicPr>
          <p:cNvPr id="2" name="Imagem 1"/>
          <p:cNvPicPr>
            <a:picLocks noChangeAspect="1"/>
          </p:cNvPicPr>
          <p:nvPr/>
        </p:nvPicPr>
        <p:blipFill rotWithShape="1">
          <a:blip r:embed="rId4"/>
          <a:srcRect l="33437" t="6647" r="33997" b="5325"/>
          <a:stretch/>
        </p:blipFill>
        <p:spPr>
          <a:xfrm>
            <a:off x="4056846" y="1789308"/>
            <a:ext cx="2975020" cy="4521306"/>
          </a:xfrm>
          <a:prstGeom prst="rect">
            <a:avLst/>
          </a:prstGeom>
        </p:spPr>
      </p:pic>
    </p:spTree>
    <p:extLst>
      <p:ext uri="{BB962C8B-B14F-4D97-AF65-F5344CB8AC3E}">
        <p14:creationId xmlns:p14="http://schemas.microsoft.com/office/powerpoint/2010/main" val="2008078078"/>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1687132" y="274978"/>
            <a:ext cx="9468547" cy="145075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RPr/>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dirty="0"/>
              <a:t>It would be possible with 10m radius curve</a:t>
            </a:r>
          </a:p>
        </p:txBody>
      </p:sp>
      <p:pic>
        <p:nvPicPr>
          <p:cNvPr id="3" name="Imagem 2"/>
          <p:cNvPicPr>
            <a:picLocks noChangeAspect="1"/>
          </p:cNvPicPr>
          <p:nvPr/>
        </p:nvPicPr>
        <p:blipFill rotWithShape="1">
          <a:blip r:embed="rId4"/>
          <a:srcRect l="32744" t="7175" r="34888" b="5853"/>
          <a:stretch/>
        </p:blipFill>
        <p:spPr>
          <a:xfrm>
            <a:off x="1687133" y="1822026"/>
            <a:ext cx="3039414" cy="4591652"/>
          </a:xfrm>
          <a:prstGeom prst="rect">
            <a:avLst/>
          </a:prstGeom>
        </p:spPr>
      </p:pic>
    </p:spTree>
    <p:extLst>
      <p:ext uri="{BB962C8B-B14F-4D97-AF65-F5344CB8AC3E}">
        <p14:creationId xmlns:p14="http://schemas.microsoft.com/office/powerpoint/2010/main" val="1302612928"/>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1687133" y="114046"/>
            <a:ext cx="10058400" cy="145075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RPr/>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dirty="0"/>
              <a:t>Possible but not convenient!</a:t>
            </a:r>
          </a:p>
        </p:txBody>
      </p:sp>
      <p:pic>
        <p:nvPicPr>
          <p:cNvPr id="3" name="Imagem 2"/>
          <p:cNvPicPr>
            <a:picLocks noChangeAspect="1"/>
          </p:cNvPicPr>
          <p:nvPr/>
        </p:nvPicPr>
        <p:blipFill rotWithShape="1">
          <a:blip r:embed="rId4"/>
          <a:srcRect l="32744" t="7175" r="34888" b="5853"/>
          <a:stretch/>
        </p:blipFill>
        <p:spPr>
          <a:xfrm>
            <a:off x="1687133" y="1822026"/>
            <a:ext cx="3039414" cy="4591652"/>
          </a:xfrm>
          <a:prstGeom prst="rect">
            <a:avLst/>
          </a:prstGeom>
        </p:spPr>
      </p:pic>
      <p:sp>
        <p:nvSpPr>
          <p:cNvPr id="4" name="Arredondar Retângulo em um Canto Diagonal 3"/>
          <p:cNvSpPr/>
          <p:nvPr/>
        </p:nvSpPr>
        <p:spPr>
          <a:xfrm>
            <a:off x="3322749" y="2562896"/>
            <a:ext cx="914400" cy="914400"/>
          </a:xfrm>
          <a:prstGeom prst="round2Diag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582948"/>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4"/>
          <a:srcRect l="32744" t="7175" r="34888" b="5853"/>
          <a:stretch/>
        </p:blipFill>
        <p:spPr>
          <a:xfrm>
            <a:off x="1687133" y="1822026"/>
            <a:ext cx="3039414" cy="4591652"/>
          </a:xfrm>
          <a:prstGeom prst="rect">
            <a:avLst/>
          </a:prstGeom>
        </p:spPr>
      </p:pic>
      <p:pic>
        <p:nvPicPr>
          <p:cNvPr id="2" name="Imagem 1"/>
          <p:cNvPicPr>
            <a:picLocks noChangeAspect="1"/>
          </p:cNvPicPr>
          <p:nvPr/>
        </p:nvPicPr>
        <p:blipFill rotWithShape="1">
          <a:blip r:embed="rId5"/>
          <a:srcRect l="36915" t="40321" r="35122" b="13014"/>
          <a:stretch/>
        </p:blipFill>
        <p:spPr>
          <a:xfrm>
            <a:off x="7276563" y="2562896"/>
            <a:ext cx="3590296" cy="3368425"/>
          </a:xfrm>
          <a:prstGeom prst="rect">
            <a:avLst/>
          </a:prstGeom>
          <a:ln w="228600" cap="sq" cmpd="thickThin">
            <a:solidFill>
              <a:srgbClr val="000000"/>
            </a:solidFill>
            <a:prstDash val="solid"/>
            <a:miter lim="800000"/>
          </a:ln>
          <a:effectLst>
            <a:innerShdw blurRad="76200">
              <a:srgbClr val="000000"/>
            </a:innerShdw>
          </a:effectLst>
        </p:spPr>
      </p:pic>
      <p:sp>
        <p:nvSpPr>
          <p:cNvPr id="8" name="Arredondar Retângulo em um Canto Diagonal 7"/>
          <p:cNvSpPr/>
          <p:nvPr/>
        </p:nvSpPr>
        <p:spPr>
          <a:xfrm>
            <a:off x="3322749" y="2562896"/>
            <a:ext cx="914400" cy="914400"/>
          </a:xfrm>
          <a:prstGeom prst="round2Diag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ta para a direita 3"/>
          <p:cNvSpPr/>
          <p:nvPr/>
        </p:nvSpPr>
        <p:spPr>
          <a:xfrm rot="1208213">
            <a:off x="4206511" y="3683359"/>
            <a:ext cx="2743200" cy="309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687133" y="74859"/>
            <a:ext cx="10058400" cy="145075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RPr/>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dirty="0"/>
              <a:t>Possible but not convenient!</a:t>
            </a:r>
          </a:p>
        </p:txBody>
      </p:sp>
    </p:spTree>
    <p:extLst>
      <p:ext uri="{BB962C8B-B14F-4D97-AF65-F5344CB8AC3E}">
        <p14:creationId xmlns:p14="http://schemas.microsoft.com/office/powerpoint/2010/main" val="103490072"/>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4"/>
          <a:srcRect l="32744" t="7175" r="34888" b="5853"/>
          <a:stretch/>
        </p:blipFill>
        <p:spPr>
          <a:xfrm>
            <a:off x="1687133" y="1822026"/>
            <a:ext cx="3039414" cy="4591652"/>
          </a:xfrm>
          <a:prstGeom prst="rect">
            <a:avLst/>
          </a:prstGeom>
        </p:spPr>
      </p:pic>
      <p:pic>
        <p:nvPicPr>
          <p:cNvPr id="2" name="Imagem 1"/>
          <p:cNvPicPr>
            <a:picLocks noChangeAspect="1"/>
          </p:cNvPicPr>
          <p:nvPr/>
        </p:nvPicPr>
        <p:blipFill rotWithShape="1">
          <a:blip r:embed="rId5"/>
          <a:srcRect l="36915" t="40321" r="35122" b="13014"/>
          <a:stretch/>
        </p:blipFill>
        <p:spPr>
          <a:xfrm>
            <a:off x="7276563" y="2562896"/>
            <a:ext cx="3590296" cy="3368425"/>
          </a:xfrm>
          <a:prstGeom prst="rect">
            <a:avLst/>
          </a:prstGeom>
          <a:ln w="228600" cap="sq" cmpd="thickThin">
            <a:solidFill>
              <a:srgbClr val="000000"/>
            </a:solidFill>
            <a:prstDash val="solid"/>
            <a:miter lim="800000"/>
          </a:ln>
          <a:effectLst>
            <a:innerShdw blurRad="76200">
              <a:srgbClr val="000000"/>
            </a:innerShdw>
          </a:effectLst>
        </p:spPr>
      </p:pic>
      <p:sp>
        <p:nvSpPr>
          <p:cNvPr id="8" name="Arredondar Retângulo em um Canto Diagonal 7"/>
          <p:cNvSpPr/>
          <p:nvPr/>
        </p:nvSpPr>
        <p:spPr>
          <a:xfrm>
            <a:off x="3322749" y="2562896"/>
            <a:ext cx="914400" cy="914400"/>
          </a:xfrm>
          <a:prstGeom prst="round2Diag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ta para a direita 3"/>
          <p:cNvSpPr/>
          <p:nvPr/>
        </p:nvSpPr>
        <p:spPr>
          <a:xfrm rot="1208213">
            <a:off x="4206511" y="3683359"/>
            <a:ext cx="2743200" cy="3090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097280" y="274978"/>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a:solidFill>
                  <a:schemeClr val="accent2"/>
                </a:solidFill>
              </a:rPr>
              <a:t>Possible but not convenient!</a:t>
            </a:r>
          </a:p>
        </p:txBody>
      </p:sp>
      <p:sp>
        <p:nvSpPr>
          <p:cNvPr id="9" name="Fluxograma: Processo alternativo 8"/>
          <p:cNvSpPr/>
          <p:nvPr/>
        </p:nvSpPr>
        <p:spPr>
          <a:xfrm>
            <a:off x="7276563" y="5164428"/>
            <a:ext cx="1795148" cy="52803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n w="0"/>
                <a:solidFill>
                  <a:schemeClr val="tx1"/>
                </a:solidFill>
                <a:effectLst>
                  <a:outerShdw blurRad="38100" dist="19050" dir="2700000" algn="tl" rotWithShape="0">
                    <a:schemeClr val="dk1">
                      <a:alpha val="40000"/>
                    </a:schemeClr>
                  </a:outerShdw>
                </a:effectLst>
              </a:rPr>
              <a:t>TOO CLOSE!</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72352261"/>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Shape 400" descr="Google Earth"/>
          <p:cNvPicPr preferRelativeResize="0"/>
          <p:nvPr/>
        </p:nvPicPr>
        <p:blipFill rotWithShape="1">
          <a:blip r:embed="rId3">
            <a:alphaModFix/>
          </a:blip>
          <a:srcRect l="21032" t="10007"/>
          <a:stretch/>
        </p:blipFill>
        <p:spPr>
          <a:xfrm>
            <a:off x="1944734" y="1652888"/>
            <a:ext cx="8134250" cy="4990432"/>
          </a:xfrm>
          <a:prstGeom prst="rect">
            <a:avLst/>
          </a:prstGeom>
          <a:noFill/>
          <a:ln>
            <a:noFill/>
          </a:ln>
        </p:spPr>
      </p:pic>
      <p:sp>
        <p:nvSpPr>
          <p:cNvPr id="401" name="Shape 401"/>
          <p:cNvSpPr txBox="1"/>
          <p:nvPr/>
        </p:nvSpPr>
        <p:spPr>
          <a:xfrm>
            <a:off x="1944725" y="0"/>
            <a:ext cx="9041700" cy="15654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a:solidFill>
                  <a:srgbClr val="124262"/>
                </a:solidFill>
                <a:latin typeface="Calibri"/>
                <a:ea typeface="Calibri"/>
                <a:cs typeface="Calibri"/>
                <a:sym typeface="Calibri"/>
              </a:rPr>
              <a:t>We had to find a way to cause less disturbance</a:t>
            </a:r>
          </a:p>
        </p:txBody>
      </p:sp>
      <p:sp>
        <p:nvSpPr>
          <p:cNvPr id="402" name="Shape 402"/>
          <p:cNvSpPr/>
          <p:nvPr/>
        </p:nvSpPr>
        <p:spPr>
          <a:xfrm>
            <a:off x="7001300" y="3712191"/>
            <a:ext cx="1678674" cy="559558"/>
          </a:xfrm>
          <a:prstGeom prst="leftArrow">
            <a:avLst>
              <a:gd name="adj1" fmla="val 50000"/>
              <a:gd name="adj2" fmla="val 500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New Area</a:t>
            </a: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Shape 407" descr="Google Earth"/>
          <p:cNvPicPr preferRelativeResize="0"/>
          <p:nvPr/>
        </p:nvPicPr>
        <p:blipFill rotWithShape="1">
          <a:blip r:embed="rId3">
            <a:alphaModFix/>
          </a:blip>
          <a:srcRect l="21157" t="10233" r="597" b="980"/>
          <a:stretch/>
        </p:blipFill>
        <p:spPr>
          <a:xfrm>
            <a:off x="1944734" y="1641827"/>
            <a:ext cx="8220645" cy="5021767"/>
          </a:xfrm>
          <a:prstGeom prst="rect">
            <a:avLst/>
          </a:prstGeom>
          <a:noFill/>
          <a:ln>
            <a:noFill/>
          </a:ln>
        </p:spPr>
      </p:pic>
      <p:sp>
        <p:nvSpPr>
          <p:cNvPr id="408" name="Shape 408"/>
          <p:cNvSpPr txBox="1"/>
          <p:nvPr/>
        </p:nvSpPr>
        <p:spPr>
          <a:xfrm>
            <a:off x="1944734" y="9"/>
            <a:ext cx="9041700"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a:solidFill>
                  <a:srgbClr val="124262"/>
                </a:solidFill>
                <a:latin typeface="Calibri"/>
                <a:ea typeface="Calibri"/>
                <a:cs typeface="Calibri"/>
                <a:sym typeface="Calibri"/>
              </a:rPr>
              <a:t>A new area from the city will be incorporated </a:t>
            </a:r>
            <a:r>
              <a:rPr lang="en-US" sz="5400" dirty="0" smtClean="0">
                <a:solidFill>
                  <a:srgbClr val="124262"/>
                </a:solidFill>
                <a:latin typeface="Calibri"/>
                <a:ea typeface="Calibri"/>
                <a:cs typeface="Calibri"/>
                <a:sym typeface="Calibri"/>
              </a:rPr>
              <a:t>into </a:t>
            </a:r>
            <a:r>
              <a:rPr lang="en-US" sz="5400" dirty="0">
                <a:solidFill>
                  <a:srgbClr val="124262"/>
                </a:solidFill>
                <a:latin typeface="Calibri"/>
                <a:ea typeface="Calibri"/>
                <a:cs typeface="Calibri"/>
                <a:sym typeface="Calibri"/>
              </a:rPr>
              <a:t>the site</a:t>
            </a: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Shape 413" descr="Google Earth"/>
          <p:cNvPicPr preferRelativeResize="0"/>
          <p:nvPr/>
        </p:nvPicPr>
        <p:blipFill rotWithShape="1">
          <a:blip r:embed="rId3">
            <a:alphaModFix/>
          </a:blip>
          <a:srcRect l="21157" t="10233" r="597" b="980"/>
          <a:stretch/>
        </p:blipFill>
        <p:spPr>
          <a:xfrm>
            <a:off x="1944734" y="1641827"/>
            <a:ext cx="8220645" cy="5021767"/>
          </a:xfrm>
          <a:prstGeom prst="rect">
            <a:avLst/>
          </a:prstGeom>
          <a:noFill/>
          <a:ln>
            <a:noFill/>
          </a:ln>
        </p:spPr>
      </p:pic>
      <p:sp>
        <p:nvSpPr>
          <p:cNvPr id="414" name="Shape 414"/>
          <p:cNvSpPr txBox="1"/>
          <p:nvPr/>
        </p:nvSpPr>
        <p:spPr>
          <a:xfrm>
            <a:off x="1944734" y="9"/>
            <a:ext cx="9041700"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a:solidFill>
                  <a:srgbClr val="124262"/>
                </a:solidFill>
                <a:latin typeface="Calibri"/>
                <a:ea typeface="Calibri"/>
                <a:cs typeface="Calibri"/>
                <a:sym typeface="Calibri"/>
              </a:rPr>
              <a:t>We have space to build two stations</a:t>
            </a:r>
          </a:p>
        </p:txBody>
      </p:sp>
      <p:sp>
        <p:nvSpPr>
          <p:cNvPr id="415" name="Shape 415"/>
          <p:cNvSpPr/>
          <p:nvPr/>
        </p:nvSpPr>
        <p:spPr>
          <a:xfrm rot="-2872938">
            <a:off x="5461379" y="2960177"/>
            <a:ext cx="1187355" cy="755945"/>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16" name="Shape 416"/>
          <p:cNvSpPr/>
          <p:nvPr/>
        </p:nvSpPr>
        <p:spPr>
          <a:xfrm rot="-2568585">
            <a:off x="3874575" y="5602042"/>
            <a:ext cx="1265965" cy="728420"/>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417" name="Shape 417"/>
          <p:cNvPicPr preferRelativeResize="0"/>
          <p:nvPr/>
        </p:nvPicPr>
        <p:blipFill rotWithShape="1">
          <a:blip r:embed="rId4">
            <a:alphaModFix/>
          </a:blip>
          <a:srcRect l="19456" t="10765" r="19976" b="11041"/>
          <a:stretch/>
        </p:blipFill>
        <p:spPr>
          <a:xfrm>
            <a:off x="3330739" y="1613283"/>
            <a:ext cx="5506687" cy="3998758"/>
          </a:xfrm>
          <a:prstGeom prst="rect">
            <a:avLst/>
          </a:prstGeom>
          <a:noFill/>
          <a:ln>
            <a:noFill/>
          </a:ln>
        </p:spPr>
      </p:pic>
      <p:sp>
        <p:nvSpPr>
          <p:cNvPr id="418" name="Shape 418"/>
          <p:cNvSpPr/>
          <p:nvPr/>
        </p:nvSpPr>
        <p:spPr>
          <a:xfrm rot="527089">
            <a:off x="3851234" y="4112207"/>
            <a:ext cx="4791521" cy="810449"/>
          </a:xfrm>
          <a:prstGeom prst="ellipse">
            <a:avLst/>
          </a:prstGeom>
          <a:noFill/>
          <a:ln w="412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419" name="Shape 419" descr="Recorte de Tela"/>
          <p:cNvPicPr preferRelativeResize="0"/>
          <p:nvPr/>
        </p:nvPicPr>
        <p:blipFill rotWithShape="1">
          <a:blip r:embed="rId5">
            <a:alphaModFix/>
          </a:blip>
          <a:srcRect/>
          <a:stretch/>
        </p:blipFill>
        <p:spPr>
          <a:xfrm>
            <a:off x="2283116" y="3129565"/>
            <a:ext cx="5308472" cy="3562575"/>
          </a:xfrm>
          <a:prstGeom prst="rect">
            <a:avLst/>
          </a:prstGeom>
          <a:noFill/>
          <a:ln>
            <a:noFill/>
          </a:ln>
        </p:spPr>
      </p:pic>
      <p:sp>
        <p:nvSpPr>
          <p:cNvPr id="420" name="Shape 420"/>
          <p:cNvSpPr/>
          <p:nvPr/>
        </p:nvSpPr>
        <p:spPr>
          <a:xfrm rot="527089">
            <a:off x="4430439" y="4805267"/>
            <a:ext cx="2725350" cy="1437477"/>
          </a:xfrm>
          <a:prstGeom prst="ellipse">
            <a:avLst/>
          </a:prstGeom>
          <a:noFill/>
          <a:ln w="412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21" name="Shape 421"/>
          <p:cNvSpPr/>
          <p:nvPr/>
        </p:nvSpPr>
        <p:spPr>
          <a:xfrm>
            <a:off x="7591588" y="2797791"/>
            <a:ext cx="2193857" cy="1078173"/>
          </a:xfrm>
          <a:prstGeom prst="star32">
            <a:avLst>
              <a:gd name="adj" fmla="val 375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Elevated Station</a:t>
            </a:r>
          </a:p>
        </p:txBody>
      </p:sp>
      <p:sp>
        <p:nvSpPr>
          <p:cNvPr id="422" name="Shape 422"/>
          <p:cNvSpPr/>
          <p:nvPr/>
        </p:nvSpPr>
        <p:spPr>
          <a:xfrm>
            <a:off x="7348603" y="5283794"/>
            <a:ext cx="2709794" cy="1078173"/>
          </a:xfrm>
          <a:prstGeom prst="star32">
            <a:avLst>
              <a:gd name="adj" fmla="val 375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alibri"/>
                <a:ea typeface="Calibri"/>
                <a:cs typeface="Calibri"/>
                <a:sym typeface="Calibri"/>
              </a:rPr>
              <a:t>Ground Level Station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1000"/>
                                        <p:tgtEl>
                                          <p:spTgt spid="418"/>
                                        </p:tgtEl>
                                        <p:attrNameLst>
                                          <p:attrName>ppt_w</p:attrName>
                                        </p:attrNameLst>
                                      </p:cBhvr>
                                      <p:tavLst>
                                        <p:tav tm="0">
                                          <p:val>
                                            <p:strVal val="0"/>
                                          </p:val>
                                        </p:tav>
                                        <p:tav tm="100000">
                                          <p:val>
                                            <p:strVal val="#ppt_w"/>
                                          </p:val>
                                        </p:tav>
                                      </p:tavLst>
                                    </p:anim>
                                    <p:anim calcmode="lin" valueType="num">
                                      <p:cBhvr additive="base">
                                        <p:cTn id="8" dur="1000"/>
                                        <p:tgtEl>
                                          <p:spTgt spid="41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17"/>
                                        </p:tgtEl>
                                        <p:attrNameLst>
                                          <p:attrName>style.visibility</p:attrName>
                                        </p:attrNameLst>
                                      </p:cBhvr>
                                      <p:to>
                                        <p:strVal val="visible"/>
                                      </p:to>
                                    </p:set>
                                    <p:anim calcmode="lin" valueType="num">
                                      <p:cBhvr additive="base">
                                        <p:cTn id="11" dur="1000"/>
                                        <p:tgtEl>
                                          <p:spTgt spid="417"/>
                                        </p:tgtEl>
                                        <p:attrNameLst>
                                          <p:attrName>ppt_w</p:attrName>
                                        </p:attrNameLst>
                                      </p:cBhvr>
                                      <p:tavLst>
                                        <p:tav tm="0">
                                          <p:val>
                                            <p:strVal val="0"/>
                                          </p:val>
                                        </p:tav>
                                        <p:tav tm="100000">
                                          <p:val>
                                            <p:strVal val="#ppt_w"/>
                                          </p:val>
                                        </p:tav>
                                      </p:tavLst>
                                    </p:anim>
                                    <p:anim calcmode="lin" valueType="num">
                                      <p:cBhvr additive="base">
                                        <p:cTn id="12" dur="1000"/>
                                        <p:tgtEl>
                                          <p:spTgt spid="41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21"/>
                                        </p:tgtEl>
                                        <p:attrNameLst>
                                          <p:attrName>style.visibility</p:attrName>
                                        </p:attrNameLst>
                                      </p:cBhvr>
                                      <p:to>
                                        <p:strVal val="visible"/>
                                      </p:to>
                                    </p:set>
                                    <p:anim calcmode="lin" valueType="num">
                                      <p:cBhvr additive="base">
                                        <p:cTn id="15" dur="1000"/>
                                        <p:tgtEl>
                                          <p:spTgt spid="421"/>
                                        </p:tgtEl>
                                        <p:attrNameLst>
                                          <p:attrName>ppt_w</p:attrName>
                                        </p:attrNameLst>
                                      </p:cBhvr>
                                      <p:tavLst>
                                        <p:tav tm="0">
                                          <p:val>
                                            <p:strVal val="0"/>
                                          </p:val>
                                        </p:tav>
                                        <p:tav tm="100000">
                                          <p:val>
                                            <p:strVal val="#ppt_w"/>
                                          </p:val>
                                        </p:tav>
                                      </p:tavLst>
                                    </p:anim>
                                    <p:anim calcmode="lin" valueType="num">
                                      <p:cBhvr additive="base">
                                        <p:cTn id="16" dur="1000"/>
                                        <p:tgtEl>
                                          <p:spTgt spid="421"/>
                                        </p:tgtEl>
                                        <p:attrNameLst>
                                          <p:attrName>ppt_h</p:attrName>
                                        </p:attrNameLst>
                                      </p:cBhvr>
                                      <p:tavLst>
                                        <p:tav tm="0">
                                          <p:val>
                                            <p:str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xit" presetSubtype="32" fill="hold" nodeType="clickEffect">
                                  <p:stCondLst>
                                    <p:cond delay="0"/>
                                  </p:stCondLst>
                                  <p:childTnLst>
                                    <p:anim calcmode="lin" valueType="num">
                                      <p:cBhvr additive="base">
                                        <p:cTn id="20" dur="500"/>
                                        <p:tgtEl>
                                          <p:spTgt spid="418"/>
                                        </p:tgtEl>
                                        <p:attrNameLst>
                                          <p:attrName>ppt_w</p:attrName>
                                        </p:attrNameLst>
                                      </p:cBhvr>
                                      <p:tavLst>
                                        <p:tav tm="0">
                                          <p:val>
                                            <p:strVal val="#ppt_w"/>
                                          </p:val>
                                        </p:tav>
                                        <p:tav tm="100000">
                                          <p:val>
                                            <p:strVal val="0"/>
                                          </p:val>
                                        </p:tav>
                                      </p:tavLst>
                                    </p:anim>
                                    <p:anim calcmode="lin" valueType="num">
                                      <p:cBhvr additive="base">
                                        <p:cTn id="21" dur="500"/>
                                        <p:tgtEl>
                                          <p:spTgt spid="418"/>
                                        </p:tgtEl>
                                        <p:attrNameLst>
                                          <p:attrName>ppt_h</p:attrName>
                                        </p:attrNameLst>
                                      </p:cBhvr>
                                      <p:tavLst>
                                        <p:tav tm="0">
                                          <p:val>
                                            <p:strVal val="#ppt_h"/>
                                          </p:val>
                                        </p:tav>
                                        <p:tav tm="100000">
                                          <p:val>
                                            <p:strVal val="0"/>
                                          </p:val>
                                        </p:tav>
                                      </p:tavLst>
                                    </p:anim>
                                    <p:set>
                                      <p:cBhvr>
                                        <p:cTn id="22" dur="1" fill="hold">
                                          <p:stCondLst>
                                            <p:cond delay="500"/>
                                          </p:stCondLst>
                                        </p:cTn>
                                        <p:tgtEl>
                                          <p:spTgt spid="418"/>
                                        </p:tgtEl>
                                        <p:attrNameLst>
                                          <p:attrName>style.visibility</p:attrName>
                                        </p:attrNameLst>
                                      </p:cBhvr>
                                      <p:to>
                                        <p:strVal val="hidden"/>
                                      </p:to>
                                    </p:set>
                                  </p:childTnLst>
                                </p:cTn>
                              </p:par>
                              <p:par>
                                <p:cTn id="23" presetID="23" presetClass="exit" presetSubtype="32" fill="hold" nodeType="withEffect">
                                  <p:stCondLst>
                                    <p:cond delay="0"/>
                                  </p:stCondLst>
                                  <p:childTnLst>
                                    <p:anim calcmode="lin" valueType="num">
                                      <p:cBhvr additive="base">
                                        <p:cTn id="24" dur="500"/>
                                        <p:tgtEl>
                                          <p:spTgt spid="417"/>
                                        </p:tgtEl>
                                        <p:attrNameLst>
                                          <p:attrName>ppt_w</p:attrName>
                                        </p:attrNameLst>
                                      </p:cBhvr>
                                      <p:tavLst>
                                        <p:tav tm="0">
                                          <p:val>
                                            <p:strVal val="#ppt_w"/>
                                          </p:val>
                                        </p:tav>
                                        <p:tav tm="100000">
                                          <p:val>
                                            <p:strVal val="0"/>
                                          </p:val>
                                        </p:tav>
                                      </p:tavLst>
                                    </p:anim>
                                    <p:anim calcmode="lin" valueType="num">
                                      <p:cBhvr additive="base">
                                        <p:cTn id="25" dur="500"/>
                                        <p:tgtEl>
                                          <p:spTgt spid="417"/>
                                        </p:tgtEl>
                                        <p:attrNameLst>
                                          <p:attrName>ppt_h</p:attrName>
                                        </p:attrNameLst>
                                      </p:cBhvr>
                                      <p:tavLst>
                                        <p:tav tm="0">
                                          <p:val>
                                            <p:strVal val="#ppt_h"/>
                                          </p:val>
                                        </p:tav>
                                        <p:tav tm="100000">
                                          <p:val>
                                            <p:strVal val="0"/>
                                          </p:val>
                                        </p:tav>
                                      </p:tavLst>
                                    </p:anim>
                                    <p:set>
                                      <p:cBhvr>
                                        <p:cTn id="26" dur="1" fill="hold">
                                          <p:stCondLst>
                                            <p:cond delay="500"/>
                                          </p:stCondLst>
                                        </p:cTn>
                                        <p:tgtEl>
                                          <p:spTgt spid="417"/>
                                        </p:tgtEl>
                                        <p:attrNameLst>
                                          <p:attrName>style.visibility</p:attrName>
                                        </p:attrNameLst>
                                      </p:cBhvr>
                                      <p:to>
                                        <p:strVal val="hidden"/>
                                      </p:to>
                                    </p:set>
                                  </p:childTnLst>
                                </p:cTn>
                              </p:par>
                              <p:par>
                                <p:cTn id="27" presetID="23" presetClass="exit" presetSubtype="32" fill="hold" nodeType="withEffect">
                                  <p:stCondLst>
                                    <p:cond delay="0"/>
                                  </p:stCondLst>
                                  <p:childTnLst>
                                    <p:anim calcmode="lin" valueType="num">
                                      <p:cBhvr additive="base">
                                        <p:cTn id="28" dur="500"/>
                                        <p:tgtEl>
                                          <p:spTgt spid="421"/>
                                        </p:tgtEl>
                                        <p:attrNameLst>
                                          <p:attrName>ppt_w</p:attrName>
                                        </p:attrNameLst>
                                      </p:cBhvr>
                                      <p:tavLst>
                                        <p:tav tm="0">
                                          <p:val>
                                            <p:strVal val="#ppt_w"/>
                                          </p:val>
                                        </p:tav>
                                        <p:tav tm="100000">
                                          <p:val>
                                            <p:strVal val="0"/>
                                          </p:val>
                                        </p:tav>
                                      </p:tavLst>
                                    </p:anim>
                                    <p:anim calcmode="lin" valueType="num">
                                      <p:cBhvr additive="base">
                                        <p:cTn id="29" dur="500"/>
                                        <p:tgtEl>
                                          <p:spTgt spid="421"/>
                                        </p:tgtEl>
                                        <p:attrNameLst>
                                          <p:attrName>ppt_h</p:attrName>
                                        </p:attrNameLst>
                                      </p:cBhvr>
                                      <p:tavLst>
                                        <p:tav tm="0">
                                          <p:val>
                                            <p:strVal val="#ppt_h"/>
                                          </p:val>
                                        </p:tav>
                                        <p:tav tm="100000">
                                          <p:val>
                                            <p:strVal val="0"/>
                                          </p:val>
                                        </p:tav>
                                      </p:tavLst>
                                    </p:anim>
                                    <p:set>
                                      <p:cBhvr>
                                        <p:cTn id="30" dur="1" fill="hold">
                                          <p:stCondLst>
                                            <p:cond delay="500"/>
                                          </p:stCondLst>
                                        </p:cTn>
                                        <p:tgtEl>
                                          <p:spTgt spid="4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20"/>
                                        </p:tgtEl>
                                        <p:attrNameLst>
                                          <p:attrName>style.visibility</p:attrName>
                                        </p:attrNameLst>
                                      </p:cBhvr>
                                      <p:to>
                                        <p:strVal val="visible"/>
                                      </p:to>
                                    </p:set>
                                    <p:anim calcmode="lin" valueType="num">
                                      <p:cBhvr additive="base">
                                        <p:cTn id="35" dur="1000"/>
                                        <p:tgtEl>
                                          <p:spTgt spid="420"/>
                                        </p:tgtEl>
                                        <p:attrNameLst>
                                          <p:attrName>ppt_w</p:attrName>
                                        </p:attrNameLst>
                                      </p:cBhvr>
                                      <p:tavLst>
                                        <p:tav tm="0">
                                          <p:val>
                                            <p:strVal val="0"/>
                                          </p:val>
                                        </p:tav>
                                        <p:tav tm="100000">
                                          <p:val>
                                            <p:strVal val="#ppt_w"/>
                                          </p:val>
                                        </p:tav>
                                      </p:tavLst>
                                    </p:anim>
                                    <p:anim calcmode="lin" valueType="num">
                                      <p:cBhvr additive="base">
                                        <p:cTn id="36" dur="1000"/>
                                        <p:tgtEl>
                                          <p:spTgt spid="42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19"/>
                                        </p:tgtEl>
                                        <p:attrNameLst>
                                          <p:attrName>style.visibility</p:attrName>
                                        </p:attrNameLst>
                                      </p:cBhvr>
                                      <p:to>
                                        <p:strVal val="visible"/>
                                      </p:to>
                                    </p:set>
                                    <p:anim calcmode="lin" valueType="num">
                                      <p:cBhvr additive="base">
                                        <p:cTn id="39" dur="1000"/>
                                        <p:tgtEl>
                                          <p:spTgt spid="419"/>
                                        </p:tgtEl>
                                        <p:attrNameLst>
                                          <p:attrName>ppt_w</p:attrName>
                                        </p:attrNameLst>
                                      </p:cBhvr>
                                      <p:tavLst>
                                        <p:tav tm="0">
                                          <p:val>
                                            <p:strVal val="0"/>
                                          </p:val>
                                        </p:tav>
                                        <p:tav tm="100000">
                                          <p:val>
                                            <p:strVal val="#ppt_w"/>
                                          </p:val>
                                        </p:tav>
                                      </p:tavLst>
                                    </p:anim>
                                    <p:anim calcmode="lin" valueType="num">
                                      <p:cBhvr additive="base">
                                        <p:cTn id="40" dur="1000"/>
                                        <p:tgtEl>
                                          <p:spTgt spid="41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2"/>
                                        </p:tgtEl>
                                        <p:attrNameLst>
                                          <p:attrName>style.visibility</p:attrName>
                                        </p:attrNameLst>
                                      </p:cBhvr>
                                      <p:to>
                                        <p:strVal val="visible"/>
                                      </p:to>
                                    </p:set>
                                    <p:anim calcmode="lin" valueType="num">
                                      <p:cBhvr additive="base">
                                        <p:cTn id="43" dur="1000"/>
                                        <p:tgtEl>
                                          <p:spTgt spid="422"/>
                                        </p:tgtEl>
                                        <p:attrNameLst>
                                          <p:attrName>ppt_w</p:attrName>
                                        </p:attrNameLst>
                                      </p:cBhvr>
                                      <p:tavLst>
                                        <p:tav tm="0">
                                          <p:val>
                                            <p:strVal val="0"/>
                                          </p:val>
                                        </p:tav>
                                        <p:tav tm="100000">
                                          <p:val>
                                            <p:strVal val="#ppt_w"/>
                                          </p:val>
                                        </p:tav>
                                      </p:tavLst>
                                    </p:anim>
                                    <p:anim calcmode="lin" valueType="num">
                                      <p:cBhvr additive="base">
                                        <p:cTn id="44" dur="1000"/>
                                        <p:tgtEl>
                                          <p:spTgt spid="422"/>
                                        </p:tgtEl>
                                        <p:attrNameLst>
                                          <p:attrName>ppt_h</p:attrName>
                                        </p:attrNameLst>
                                      </p:cBhvr>
                                      <p:tavLst>
                                        <p:tav tm="0">
                                          <p:val>
                                            <p:str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xit" presetSubtype="32" fill="hold" nodeType="clickEffect">
                                  <p:stCondLst>
                                    <p:cond delay="0"/>
                                  </p:stCondLst>
                                  <p:childTnLst>
                                    <p:anim calcmode="lin" valueType="num">
                                      <p:cBhvr additive="base">
                                        <p:cTn id="48" dur="500"/>
                                        <p:tgtEl>
                                          <p:spTgt spid="420"/>
                                        </p:tgtEl>
                                        <p:attrNameLst>
                                          <p:attrName>ppt_w</p:attrName>
                                        </p:attrNameLst>
                                      </p:cBhvr>
                                      <p:tavLst>
                                        <p:tav tm="0">
                                          <p:val>
                                            <p:strVal val="#ppt_w"/>
                                          </p:val>
                                        </p:tav>
                                        <p:tav tm="100000">
                                          <p:val>
                                            <p:strVal val="0"/>
                                          </p:val>
                                        </p:tav>
                                      </p:tavLst>
                                    </p:anim>
                                    <p:anim calcmode="lin" valueType="num">
                                      <p:cBhvr additive="base">
                                        <p:cTn id="49" dur="500"/>
                                        <p:tgtEl>
                                          <p:spTgt spid="420"/>
                                        </p:tgtEl>
                                        <p:attrNameLst>
                                          <p:attrName>ppt_h</p:attrName>
                                        </p:attrNameLst>
                                      </p:cBhvr>
                                      <p:tavLst>
                                        <p:tav tm="0">
                                          <p:val>
                                            <p:strVal val="#ppt_h"/>
                                          </p:val>
                                        </p:tav>
                                        <p:tav tm="100000">
                                          <p:val>
                                            <p:strVal val="0"/>
                                          </p:val>
                                        </p:tav>
                                      </p:tavLst>
                                    </p:anim>
                                    <p:set>
                                      <p:cBhvr>
                                        <p:cTn id="50" dur="1" fill="hold">
                                          <p:stCondLst>
                                            <p:cond delay="500"/>
                                          </p:stCondLst>
                                        </p:cTn>
                                        <p:tgtEl>
                                          <p:spTgt spid="420"/>
                                        </p:tgtEl>
                                        <p:attrNameLst>
                                          <p:attrName>style.visibility</p:attrName>
                                        </p:attrNameLst>
                                      </p:cBhvr>
                                      <p:to>
                                        <p:strVal val="hidden"/>
                                      </p:to>
                                    </p:set>
                                  </p:childTnLst>
                                </p:cTn>
                              </p:par>
                              <p:par>
                                <p:cTn id="51" presetID="23" presetClass="exit" presetSubtype="32" fill="hold" nodeType="withEffect">
                                  <p:stCondLst>
                                    <p:cond delay="0"/>
                                  </p:stCondLst>
                                  <p:childTnLst>
                                    <p:anim calcmode="lin" valueType="num">
                                      <p:cBhvr additive="base">
                                        <p:cTn id="52" dur="500"/>
                                        <p:tgtEl>
                                          <p:spTgt spid="419"/>
                                        </p:tgtEl>
                                        <p:attrNameLst>
                                          <p:attrName>ppt_w</p:attrName>
                                        </p:attrNameLst>
                                      </p:cBhvr>
                                      <p:tavLst>
                                        <p:tav tm="0">
                                          <p:val>
                                            <p:strVal val="#ppt_w"/>
                                          </p:val>
                                        </p:tav>
                                        <p:tav tm="100000">
                                          <p:val>
                                            <p:strVal val="0"/>
                                          </p:val>
                                        </p:tav>
                                      </p:tavLst>
                                    </p:anim>
                                    <p:anim calcmode="lin" valueType="num">
                                      <p:cBhvr additive="base">
                                        <p:cTn id="53" dur="500"/>
                                        <p:tgtEl>
                                          <p:spTgt spid="419"/>
                                        </p:tgtEl>
                                        <p:attrNameLst>
                                          <p:attrName>ppt_h</p:attrName>
                                        </p:attrNameLst>
                                      </p:cBhvr>
                                      <p:tavLst>
                                        <p:tav tm="0">
                                          <p:val>
                                            <p:strVal val="#ppt_h"/>
                                          </p:val>
                                        </p:tav>
                                        <p:tav tm="100000">
                                          <p:val>
                                            <p:strVal val="0"/>
                                          </p:val>
                                        </p:tav>
                                      </p:tavLst>
                                    </p:anim>
                                    <p:set>
                                      <p:cBhvr>
                                        <p:cTn id="54" dur="1" fill="hold">
                                          <p:stCondLst>
                                            <p:cond delay="500"/>
                                          </p:stCondLst>
                                        </p:cTn>
                                        <p:tgtEl>
                                          <p:spTgt spid="419"/>
                                        </p:tgtEl>
                                        <p:attrNameLst>
                                          <p:attrName>style.visibility</p:attrName>
                                        </p:attrNameLst>
                                      </p:cBhvr>
                                      <p:to>
                                        <p:strVal val="hidden"/>
                                      </p:to>
                                    </p:set>
                                  </p:childTnLst>
                                </p:cTn>
                              </p:par>
                              <p:par>
                                <p:cTn id="55" presetID="23" presetClass="exit" presetSubtype="32" fill="hold" nodeType="withEffect">
                                  <p:stCondLst>
                                    <p:cond delay="0"/>
                                  </p:stCondLst>
                                  <p:childTnLst>
                                    <p:anim calcmode="lin" valueType="num">
                                      <p:cBhvr additive="base">
                                        <p:cTn id="56" dur="500"/>
                                        <p:tgtEl>
                                          <p:spTgt spid="422"/>
                                        </p:tgtEl>
                                        <p:attrNameLst>
                                          <p:attrName>ppt_w</p:attrName>
                                        </p:attrNameLst>
                                      </p:cBhvr>
                                      <p:tavLst>
                                        <p:tav tm="0">
                                          <p:val>
                                            <p:strVal val="#ppt_w"/>
                                          </p:val>
                                        </p:tav>
                                        <p:tav tm="100000">
                                          <p:val>
                                            <p:strVal val="0"/>
                                          </p:val>
                                        </p:tav>
                                      </p:tavLst>
                                    </p:anim>
                                    <p:anim calcmode="lin" valueType="num">
                                      <p:cBhvr additive="base">
                                        <p:cTn id="57" dur="500"/>
                                        <p:tgtEl>
                                          <p:spTgt spid="422"/>
                                        </p:tgtEl>
                                        <p:attrNameLst>
                                          <p:attrName>ppt_h</p:attrName>
                                        </p:attrNameLst>
                                      </p:cBhvr>
                                      <p:tavLst>
                                        <p:tav tm="0">
                                          <p:val>
                                            <p:strVal val="#ppt_h"/>
                                          </p:val>
                                        </p:tav>
                                        <p:tav tm="100000">
                                          <p:val>
                                            <p:strVal val="0"/>
                                          </p:val>
                                        </p:tav>
                                      </p:tavLst>
                                    </p:anim>
                                    <p:set>
                                      <p:cBhvr>
                                        <p:cTn id="58" dur="1" fill="hold">
                                          <p:stCondLst>
                                            <p:cond delay="500"/>
                                          </p:stCondLst>
                                        </p:cTn>
                                        <p:tgtEl>
                                          <p:spTgt spid="4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7" name="Shape 427"/>
          <p:cNvSpPr txBox="1"/>
          <p:nvPr/>
        </p:nvSpPr>
        <p:spPr>
          <a:xfrm>
            <a:off x="1959359" y="9"/>
            <a:ext cx="9041700"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a:solidFill>
                  <a:srgbClr val="124262"/>
                </a:solidFill>
                <a:latin typeface="Calibri"/>
                <a:ea typeface="Calibri"/>
                <a:cs typeface="Calibri"/>
                <a:sym typeface="Calibri"/>
              </a:rPr>
              <a:t>At this point, we are working on the new potential layout</a:t>
            </a:r>
          </a:p>
        </p:txBody>
      </p:sp>
      <p:pic>
        <p:nvPicPr>
          <p:cNvPr id="2" name="Picture 1"/>
          <p:cNvPicPr>
            <a:picLocks noChangeAspect="1"/>
          </p:cNvPicPr>
          <p:nvPr/>
        </p:nvPicPr>
        <p:blipFill rotWithShape="1">
          <a:blip r:embed="rId3"/>
          <a:srcRect l="7641" t="1215" r="6926" b="1544"/>
          <a:stretch/>
        </p:blipFill>
        <p:spPr>
          <a:xfrm>
            <a:off x="1837851" y="1325541"/>
            <a:ext cx="8641173" cy="5532459"/>
          </a:xfrm>
          <a:prstGeom prst="rect">
            <a:avLst/>
          </a:prstGeom>
        </p:spPr>
      </p:pic>
    </p:spTree>
    <p:extLst>
      <p:ext uri="{BB962C8B-B14F-4D97-AF65-F5344CB8AC3E}">
        <p14:creationId xmlns:p14="http://schemas.microsoft.com/office/powerpoint/2010/main" val="365867479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p:nvPr/>
        </p:nvSpPr>
        <p:spPr>
          <a:xfrm>
            <a:off x="1959359" y="9"/>
            <a:ext cx="9041700"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a:solidFill>
                  <a:srgbClr val="124262"/>
                </a:solidFill>
                <a:latin typeface="Calibri"/>
                <a:ea typeface="Calibri"/>
                <a:cs typeface="Calibri"/>
                <a:sym typeface="Calibri"/>
              </a:rPr>
              <a:t>At this point, we are working on the new potential layout</a:t>
            </a:r>
          </a:p>
        </p:txBody>
      </p:sp>
      <p:pic>
        <p:nvPicPr>
          <p:cNvPr id="5" name="Picture 4"/>
          <p:cNvPicPr>
            <a:picLocks noChangeAspect="1"/>
          </p:cNvPicPr>
          <p:nvPr/>
        </p:nvPicPr>
        <p:blipFill rotWithShape="1">
          <a:blip r:embed="rId3">
            <a:alphaModFix/>
          </a:blip>
          <a:srcRect l="7693" t="1054" r="7389" b="1166"/>
          <a:stretch/>
        </p:blipFill>
        <p:spPr>
          <a:xfrm>
            <a:off x="1842714" y="1308609"/>
            <a:ext cx="8553616" cy="5549391"/>
          </a:xfrm>
          <a:prstGeom prst="rect">
            <a:avLst/>
          </a:prstGeom>
        </p:spPr>
      </p:pic>
    </p:spTree>
    <p:extLst>
      <p:ext uri="{BB962C8B-B14F-4D97-AF65-F5344CB8AC3E}">
        <p14:creationId xmlns:p14="http://schemas.microsoft.com/office/powerpoint/2010/main" val="147824928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27883" y="1630788"/>
            <a:ext cx="9995102" cy="478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a:solidFill>
                  <a:srgbClr val="124262"/>
                </a:solidFill>
              </a:rPr>
              <a:t>The goal for the first phase of the project is to link SJSU </a:t>
            </a:r>
            <a:r>
              <a:rPr lang="en-US" dirty="0" smtClean="0">
                <a:solidFill>
                  <a:srgbClr val="124262"/>
                </a:solidFill>
              </a:rPr>
              <a:t>Campuses</a:t>
            </a:r>
            <a:endParaRPr lang="en-US" dirty="0">
              <a:solidFill>
                <a:srgbClr val="124262"/>
              </a:solidFill>
            </a:endParaRPr>
          </a:p>
        </p:txBody>
      </p:sp>
    </p:spTree>
    <p:extLst>
      <p:ext uri="{BB962C8B-B14F-4D97-AF65-F5344CB8AC3E}">
        <p14:creationId xmlns:p14="http://schemas.microsoft.com/office/powerpoint/2010/main" val="587668203"/>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2" name="Picture 1"/>
          <p:cNvPicPr>
            <a:picLocks noChangeAspect="1"/>
          </p:cNvPicPr>
          <p:nvPr/>
        </p:nvPicPr>
        <p:blipFill rotWithShape="1">
          <a:blip r:embed="rId3"/>
          <a:srcRect l="7645" t="837" r="8118" b="1365"/>
          <a:stretch/>
        </p:blipFill>
        <p:spPr>
          <a:xfrm>
            <a:off x="284881" y="921470"/>
            <a:ext cx="11182441" cy="7302817"/>
          </a:xfrm>
          <a:prstGeom prst="rect">
            <a:avLst/>
          </a:prstGeom>
        </p:spPr>
      </p:pic>
      <p:sp>
        <p:nvSpPr>
          <p:cNvPr id="427" name="Shape 427"/>
          <p:cNvSpPr txBox="1"/>
          <p:nvPr/>
        </p:nvSpPr>
        <p:spPr>
          <a:xfrm>
            <a:off x="1959359" y="9"/>
            <a:ext cx="9041700"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a:solidFill>
                  <a:srgbClr val="124262"/>
                </a:solidFill>
                <a:latin typeface="Calibri"/>
                <a:ea typeface="Calibri"/>
                <a:cs typeface="Calibri"/>
                <a:sym typeface="Calibri"/>
              </a:rPr>
              <a:t>At this point, we are working on the new potential layout</a:t>
            </a:r>
          </a:p>
        </p:txBody>
      </p:sp>
      <p:pic>
        <p:nvPicPr>
          <p:cNvPr id="5" name="Picture 4"/>
          <p:cNvPicPr/>
          <p:nvPr/>
        </p:nvPicPr>
        <p:blipFill rotWithShape="1">
          <a:blip r:embed="rId4"/>
          <a:srcRect l="32062" t="473" r="32284" b="1615"/>
          <a:stretch/>
        </p:blipFill>
        <p:spPr bwMode="auto">
          <a:xfrm>
            <a:off x="4056179" y="7620"/>
            <a:ext cx="4434205" cy="685038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32327" t="710" r="32284" b="907"/>
          <a:stretch/>
        </p:blipFill>
        <p:spPr bwMode="auto">
          <a:xfrm>
            <a:off x="4056179" y="91439"/>
            <a:ext cx="4434205" cy="6691915"/>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6"/>
          <a:srcRect l="32461" t="1182" r="31885" b="1379"/>
          <a:stretch/>
        </p:blipFill>
        <p:spPr bwMode="auto">
          <a:xfrm>
            <a:off x="3905250" y="60960"/>
            <a:ext cx="4585134" cy="6619758"/>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7"/>
          <a:srcRect l="32062" t="1892" r="32283" b="1379"/>
          <a:stretch/>
        </p:blipFill>
        <p:spPr bwMode="auto">
          <a:xfrm>
            <a:off x="3859212" y="15240"/>
            <a:ext cx="4557000" cy="6768114"/>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8"/>
          <a:srcRect l="32062" t="1893" r="32417" b="907"/>
          <a:stretch/>
        </p:blipFill>
        <p:spPr bwMode="auto">
          <a:xfrm>
            <a:off x="3707130" y="-247967"/>
            <a:ext cx="4777740" cy="7353935"/>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9"/>
          <a:srcRect l="31929" t="1419" r="32151" b="1378"/>
          <a:stretch/>
        </p:blipFill>
        <p:spPr bwMode="auto">
          <a:xfrm>
            <a:off x="3684270" y="-241935"/>
            <a:ext cx="4823460" cy="7341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48644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
                                        </p:tgtEl>
                                        <p:attrNameLst>
                                          <p:attrName>ppt_w</p:attrName>
                                        </p:attrNameLst>
                                      </p:cBhvr>
                                      <p:tavLst>
                                        <p:tav tm="0">
                                          <p:val>
                                            <p:strVal val="ppt_w"/>
                                          </p:val>
                                        </p:tav>
                                        <p:tav tm="100000">
                                          <p:val>
                                            <p:fltVal val="0"/>
                                          </p:val>
                                        </p:tav>
                                      </p:tavLst>
                                    </p:anim>
                                    <p:anim calcmode="lin" valueType="num">
                                      <p:cBhvr>
                                        <p:cTn id="28" dur="500"/>
                                        <p:tgtEl>
                                          <p:spTgt spid="7"/>
                                        </p:tgtEl>
                                        <p:attrNameLst>
                                          <p:attrName>ppt_h</p:attrName>
                                        </p:attrNameLst>
                                      </p:cBhvr>
                                      <p:tavLst>
                                        <p:tav tm="0">
                                          <p:val>
                                            <p:strVal val="ppt_h"/>
                                          </p:val>
                                        </p:tav>
                                        <p:tav tm="100000">
                                          <p:val>
                                            <p:fltVal val="0"/>
                                          </p:val>
                                        </p:tav>
                                      </p:tavLst>
                                    </p:anim>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750" fill="hold"/>
                                        <p:tgtEl>
                                          <p:spTgt spid="8"/>
                                        </p:tgtEl>
                                        <p:attrNameLst>
                                          <p:attrName>ppt_w</p:attrName>
                                        </p:attrNameLst>
                                      </p:cBhvr>
                                      <p:tavLst>
                                        <p:tav tm="0">
                                          <p:val>
                                            <p:fltVal val="0"/>
                                          </p:val>
                                        </p:tav>
                                        <p:tav tm="100000">
                                          <p:val>
                                            <p:strVal val="#ppt_w"/>
                                          </p:val>
                                        </p:tav>
                                      </p:tavLst>
                                    </p:anim>
                                    <p:anim calcmode="lin" valueType="num">
                                      <p:cBhvr>
                                        <p:cTn id="36" dur="750" fill="hold"/>
                                        <p:tgtEl>
                                          <p:spTgt spid="8"/>
                                        </p:tgtEl>
                                        <p:attrNameLst>
                                          <p:attrName>ppt_h</p:attrName>
                                        </p:attrNameLst>
                                      </p:cBhvr>
                                      <p:tavLst>
                                        <p:tav tm="0">
                                          <p:val>
                                            <p:fltVal val="0"/>
                                          </p:val>
                                        </p:tav>
                                        <p:tav tm="100000">
                                          <p:val>
                                            <p:strVal val="#ppt_h"/>
                                          </p:val>
                                        </p:tav>
                                      </p:tavLst>
                                    </p:anim>
                                    <p:animEffect transition="in" filter="fade">
                                      <p:cBhvr>
                                        <p:cTn id="37" dur="7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8"/>
                                        </p:tgtEl>
                                        <p:attrNameLst>
                                          <p:attrName>ppt_w</p:attrName>
                                        </p:attrNameLst>
                                      </p:cBhvr>
                                      <p:tavLst>
                                        <p:tav tm="0">
                                          <p:val>
                                            <p:strVal val="ppt_w"/>
                                          </p:val>
                                        </p:tav>
                                        <p:tav tm="100000">
                                          <p:val>
                                            <p:fltVal val="0"/>
                                          </p:val>
                                        </p:tav>
                                      </p:tavLst>
                                    </p:anim>
                                    <p:anim calcmode="lin" valueType="num">
                                      <p:cBhvr>
                                        <p:cTn id="42" dur="500"/>
                                        <p:tgtEl>
                                          <p:spTgt spid="8"/>
                                        </p:tgtEl>
                                        <p:attrNameLst>
                                          <p:attrName>ppt_h</p:attrName>
                                        </p:attrNameLst>
                                      </p:cBhvr>
                                      <p:tavLst>
                                        <p:tav tm="0">
                                          <p:val>
                                            <p:strVal val="ppt_h"/>
                                          </p:val>
                                        </p:tav>
                                        <p:tav tm="100000">
                                          <p:val>
                                            <p:fltVal val="0"/>
                                          </p:val>
                                        </p:tav>
                                      </p:tavLst>
                                    </p:anim>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750" fill="hold"/>
                                        <p:tgtEl>
                                          <p:spTgt spid="9"/>
                                        </p:tgtEl>
                                        <p:attrNameLst>
                                          <p:attrName>ppt_w</p:attrName>
                                        </p:attrNameLst>
                                      </p:cBhvr>
                                      <p:tavLst>
                                        <p:tav tm="0">
                                          <p:val>
                                            <p:fltVal val="0"/>
                                          </p:val>
                                        </p:tav>
                                        <p:tav tm="100000">
                                          <p:val>
                                            <p:strVal val="#ppt_w"/>
                                          </p:val>
                                        </p:tav>
                                      </p:tavLst>
                                    </p:anim>
                                    <p:anim calcmode="lin" valueType="num">
                                      <p:cBhvr>
                                        <p:cTn id="50" dur="750" fill="hold"/>
                                        <p:tgtEl>
                                          <p:spTgt spid="9"/>
                                        </p:tgtEl>
                                        <p:attrNameLst>
                                          <p:attrName>ppt_h</p:attrName>
                                        </p:attrNameLst>
                                      </p:cBhvr>
                                      <p:tavLst>
                                        <p:tav tm="0">
                                          <p:val>
                                            <p:fltVal val="0"/>
                                          </p:val>
                                        </p:tav>
                                        <p:tav tm="100000">
                                          <p:val>
                                            <p:strVal val="#ppt_h"/>
                                          </p:val>
                                        </p:tav>
                                      </p:tavLst>
                                    </p:anim>
                                    <p:animEffect transition="in" filter="fade">
                                      <p:cBhvr>
                                        <p:cTn id="51" dur="75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9"/>
                                        </p:tgtEl>
                                        <p:attrNameLst>
                                          <p:attrName>ppt_w</p:attrName>
                                        </p:attrNameLst>
                                      </p:cBhvr>
                                      <p:tavLst>
                                        <p:tav tm="0">
                                          <p:val>
                                            <p:strVal val="ppt_w"/>
                                          </p:val>
                                        </p:tav>
                                        <p:tav tm="100000">
                                          <p:val>
                                            <p:fltVal val="0"/>
                                          </p:val>
                                        </p:tav>
                                      </p:tavLst>
                                    </p:anim>
                                    <p:anim calcmode="lin" valueType="num">
                                      <p:cBhvr>
                                        <p:cTn id="56" dur="500"/>
                                        <p:tgtEl>
                                          <p:spTgt spid="9"/>
                                        </p:tgtEl>
                                        <p:attrNameLst>
                                          <p:attrName>ppt_h</p:attrName>
                                        </p:attrNameLst>
                                      </p:cBhvr>
                                      <p:tavLst>
                                        <p:tav tm="0">
                                          <p:val>
                                            <p:strVal val="ppt_h"/>
                                          </p:val>
                                        </p:tav>
                                        <p:tav tm="100000">
                                          <p:val>
                                            <p:fltVal val="0"/>
                                          </p:val>
                                        </p:tav>
                                      </p:tavLst>
                                    </p:anim>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Effect transition="in" filter="fade">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10"/>
                                        </p:tgtEl>
                                        <p:attrNameLst>
                                          <p:attrName>ppt_w</p:attrName>
                                        </p:attrNameLst>
                                      </p:cBhvr>
                                      <p:tavLst>
                                        <p:tav tm="0">
                                          <p:val>
                                            <p:strVal val="ppt_w"/>
                                          </p:val>
                                        </p:tav>
                                        <p:tav tm="100000">
                                          <p:val>
                                            <p:fltVal val="0"/>
                                          </p:val>
                                        </p:tav>
                                      </p:tavLst>
                                    </p:anim>
                                    <p:anim calcmode="lin" valueType="num">
                                      <p:cBhvr>
                                        <p:cTn id="70" dur="500"/>
                                        <p:tgtEl>
                                          <p:spTgt spid="10"/>
                                        </p:tgtEl>
                                        <p:attrNameLst>
                                          <p:attrName>ppt_h</p:attrName>
                                        </p:attrNameLst>
                                      </p:cBhvr>
                                      <p:tavLst>
                                        <p:tav tm="0">
                                          <p:val>
                                            <p:strVal val="ppt_h"/>
                                          </p:val>
                                        </p:tav>
                                        <p:tav tm="100000">
                                          <p:val>
                                            <p:fltVal val="0"/>
                                          </p:val>
                                        </p:tav>
                                      </p:tavLst>
                                    </p:anim>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750" fill="hold"/>
                                        <p:tgtEl>
                                          <p:spTgt spid="11"/>
                                        </p:tgtEl>
                                        <p:attrNameLst>
                                          <p:attrName>ppt_w</p:attrName>
                                        </p:attrNameLst>
                                      </p:cBhvr>
                                      <p:tavLst>
                                        <p:tav tm="0">
                                          <p:val>
                                            <p:fltVal val="0"/>
                                          </p:val>
                                        </p:tav>
                                        <p:tav tm="100000">
                                          <p:val>
                                            <p:strVal val="#ppt_w"/>
                                          </p:val>
                                        </p:tav>
                                      </p:tavLst>
                                    </p:anim>
                                    <p:anim calcmode="lin" valueType="num">
                                      <p:cBhvr>
                                        <p:cTn id="78" dur="750" fill="hold"/>
                                        <p:tgtEl>
                                          <p:spTgt spid="11"/>
                                        </p:tgtEl>
                                        <p:attrNameLst>
                                          <p:attrName>ppt_h</p:attrName>
                                        </p:attrNameLst>
                                      </p:cBhvr>
                                      <p:tavLst>
                                        <p:tav tm="0">
                                          <p:val>
                                            <p:fltVal val="0"/>
                                          </p:val>
                                        </p:tav>
                                        <p:tav tm="100000">
                                          <p:val>
                                            <p:strVal val="#ppt_h"/>
                                          </p:val>
                                        </p:tav>
                                      </p:tavLst>
                                    </p:anim>
                                    <p:animEffect transition="in" filter="fade">
                                      <p:cBhvr>
                                        <p:cTn id="79" dur="75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1"/>
                                        </p:tgtEl>
                                        <p:attrNameLst>
                                          <p:attrName>ppt_w</p:attrName>
                                        </p:attrNameLst>
                                      </p:cBhvr>
                                      <p:tavLst>
                                        <p:tav tm="0">
                                          <p:val>
                                            <p:strVal val="ppt_w"/>
                                          </p:val>
                                        </p:tav>
                                        <p:tav tm="100000">
                                          <p:val>
                                            <p:fltVal val="0"/>
                                          </p:val>
                                        </p:tav>
                                      </p:tavLst>
                                    </p:anim>
                                    <p:anim calcmode="lin" valueType="num">
                                      <p:cBhvr>
                                        <p:cTn id="84" dur="500"/>
                                        <p:tgtEl>
                                          <p:spTgt spid="11"/>
                                        </p:tgtEl>
                                        <p:attrNameLst>
                                          <p:attrName>ppt_h</p:attrName>
                                        </p:attrNameLst>
                                      </p:cBhvr>
                                      <p:tavLst>
                                        <p:tav tm="0">
                                          <p:val>
                                            <p:strVal val="ppt_h"/>
                                          </p:val>
                                        </p:tav>
                                        <p:tav tm="100000">
                                          <p:val>
                                            <p:fltVal val="0"/>
                                          </p:val>
                                        </p:tav>
                                      </p:tavLst>
                                    </p:anim>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9348" y="785154"/>
            <a:ext cx="11312652" cy="6121924"/>
          </a:xfrm>
          <a:prstGeom prst="rect">
            <a:avLst/>
          </a:prstGeom>
        </p:spPr>
      </p:pic>
      <p:sp>
        <p:nvSpPr>
          <p:cNvPr id="4" name="Shape 427"/>
          <p:cNvSpPr txBox="1"/>
          <p:nvPr/>
        </p:nvSpPr>
        <p:spPr>
          <a:xfrm>
            <a:off x="1959359" y="9"/>
            <a:ext cx="8108372"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smtClean="0">
                <a:solidFill>
                  <a:srgbClr val="124262"/>
                </a:solidFill>
                <a:latin typeface="Calibri"/>
                <a:ea typeface="Calibri"/>
                <a:cs typeface="Calibri"/>
                <a:sym typeface="Calibri"/>
              </a:rPr>
              <a:t>We draw a 3D model on Solid Works</a:t>
            </a:r>
            <a:endParaRPr lang="en-US" sz="5400" dirty="0">
              <a:solidFill>
                <a:srgbClr val="124262"/>
              </a:solidFill>
              <a:latin typeface="Calibri"/>
              <a:ea typeface="Calibri"/>
              <a:cs typeface="Calibri"/>
              <a:sym typeface="Calibri"/>
            </a:endParaRPr>
          </a:p>
        </p:txBody>
      </p:sp>
    </p:spTree>
    <p:extLst>
      <p:ext uri="{BB962C8B-B14F-4D97-AF65-F5344CB8AC3E}">
        <p14:creationId xmlns:p14="http://schemas.microsoft.com/office/powerpoint/2010/main" val="1032618399"/>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4434" y="821850"/>
            <a:ext cx="11204867" cy="5814619"/>
          </a:xfrm>
          <a:prstGeom prst="rect">
            <a:avLst/>
          </a:prstGeom>
        </p:spPr>
      </p:pic>
      <p:sp>
        <p:nvSpPr>
          <p:cNvPr id="5" name="Shape 427"/>
          <p:cNvSpPr txBox="1"/>
          <p:nvPr/>
        </p:nvSpPr>
        <p:spPr>
          <a:xfrm>
            <a:off x="1959359" y="9"/>
            <a:ext cx="8108372"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smtClean="0">
                <a:solidFill>
                  <a:srgbClr val="124262"/>
                </a:solidFill>
                <a:latin typeface="Calibri"/>
                <a:ea typeface="Calibri"/>
                <a:cs typeface="Calibri"/>
                <a:sym typeface="Calibri"/>
              </a:rPr>
              <a:t>We draw a 3D model on Solid Works</a:t>
            </a:r>
            <a:endParaRPr lang="en-US" sz="5400" dirty="0">
              <a:solidFill>
                <a:srgbClr val="124262"/>
              </a:solidFill>
              <a:latin typeface="Calibri"/>
              <a:ea typeface="Calibri"/>
              <a:cs typeface="Calibri"/>
              <a:sym typeface="Calibri"/>
            </a:endParaRPr>
          </a:p>
        </p:txBody>
      </p:sp>
    </p:spTree>
    <p:extLst>
      <p:ext uri="{BB962C8B-B14F-4D97-AF65-F5344CB8AC3E}">
        <p14:creationId xmlns:p14="http://schemas.microsoft.com/office/powerpoint/2010/main" val="26089589"/>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38" r="4686"/>
          <a:stretch/>
        </p:blipFill>
        <p:spPr>
          <a:xfrm>
            <a:off x="2050178" y="1342485"/>
            <a:ext cx="6438508" cy="2278929"/>
          </a:xfrm>
          <a:prstGeom prst="rect">
            <a:avLst/>
          </a:prstGeom>
        </p:spPr>
      </p:pic>
      <p:pic>
        <p:nvPicPr>
          <p:cNvPr id="3" name="Picture 2"/>
          <p:cNvPicPr>
            <a:picLocks noChangeAspect="1"/>
          </p:cNvPicPr>
          <p:nvPr/>
        </p:nvPicPr>
        <p:blipFill rotWithShape="1">
          <a:blip r:embed="rId3"/>
          <a:srcRect l="726" r="2768"/>
          <a:stretch/>
        </p:blipFill>
        <p:spPr>
          <a:xfrm>
            <a:off x="334297" y="4483509"/>
            <a:ext cx="11758378" cy="1259611"/>
          </a:xfrm>
          <a:prstGeom prst="rect">
            <a:avLst/>
          </a:prstGeom>
        </p:spPr>
      </p:pic>
      <p:sp>
        <p:nvSpPr>
          <p:cNvPr id="5" name="Shape 427"/>
          <p:cNvSpPr txBox="1"/>
          <p:nvPr/>
        </p:nvSpPr>
        <p:spPr>
          <a:xfrm>
            <a:off x="1959359" y="9"/>
            <a:ext cx="8108372" cy="1308600"/>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buClr>
                <a:srgbClr val="124262"/>
              </a:buClr>
              <a:buSzPct val="25000"/>
              <a:buFont typeface="Calibri"/>
              <a:buNone/>
            </a:pPr>
            <a:r>
              <a:rPr lang="en-US" sz="5400" dirty="0" smtClean="0">
                <a:solidFill>
                  <a:srgbClr val="124262"/>
                </a:solidFill>
                <a:latin typeface="Calibri"/>
                <a:ea typeface="Calibri"/>
                <a:cs typeface="Calibri"/>
                <a:sym typeface="Calibri"/>
              </a:rPr>
              <a:t>We draw a 3D model on Solid Works</a:t>
            </a:r>
            <a:endParaRPr lang="en-US" sz="5400" dirty="0">
              <a:solidFill>
                <a:srgbClr val="124262"/>
              </a:solidFill>
              <a:latin typeface="Calibri"/>
              <a:ea typeface="Calibri"/>
              <a:cs typeface="Calibri"/>
              <a:sym typeface="Calibri"/>
            </a:endParaRPr>
          </a:p>
        </p:txBody>
      </p:sp>
    </p:spTree>
    <p:extLst>
      <p:ext uri="{BB962C8B-B14F-4D97-AF65-F5344CB8AC3E}">
        <p14:creationId xmlns:p14="http://schemas.microsoft.com/office/powerpoint/2010/main" val="684850936"/>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0" y="2128305"/>
            <a:ext cx="3200399" cy="228600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FFFFFF"/>
              </a:buClr>
              <a:buSzPct val="25000"/>
              <a:buFont typeface="Calibri"/>
              <a:buNone/>
            </a:pPr>
            <a:r>
              <a:rPr lang="en-US" sz="6000" b="1" i="0" u="none" strike="noStrike" cap="none">
                <a:solidFill>
                  <a:srgbClr val="FFFFFF"/>
                </a:solidFill>
                <a:latin typeface="Calibri"/>
                <a:ea typeface="Calibri"/>
                <a:cs typeface="Calibri"/>
                <a:sym typeface="Calibri"/>
              </a:rPr>
              <a:t>AGENDA</a:t>
            </a:r>
          </a:p>
        </p:txBody>
      </p:sp>
      <p:cxnSp>
        <p:nvCxnSpPr>
          <p:cNvPr id="194" name="Shape 194"/>
          <p:cNvCxnSpPr/>
          <p:nvPr/>
        </p:nvCxnSpPr>
        <p:spPr>
          <a:xfrm rot="10800000">
            <a:off x="0" y="4414305"/>
            <a:ext cx="4091552" cy="0"/>
          </a:xfrm>
          <a:prstGeom prst="straightConnector1">
            <a:avLst/>
          </a:prstGeom>
          <a:noFill/>
          <a:ln w="57150" cap="flat" cmpd="sng">
            <a:solidFill>
              <a:schemeClr val="accent1"/>
            </a:solidFill>
            <a:prstDash val="solid"/>
            <a:round/>
            <a:headEnd type="none" w="med" len="med"/>
            <a:tailEnd type="none" w="med" len="med"/>
          </a:ln>
        </p:spPr>
      </p:cxnSp>
      <p:graphicFrame>
        <p:nvGraphicFramePr>
          <p:cNvPr id="3" name="Diagram 2"/>
          <p:cNvGraphicFramePr/>
          <p:nvPr/>
        </p:nvGraphicFramePr>
        <p:xfrm>
          <a:off x="4091551" y="1659118"/>
          <a:ext cx="6598445" cy="393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Shape 204"/>
          <p:cNvSpPr txBox="1"/>
          <p:nvPr/>
        </p:nvSpPr>
        <p:spPr>
          <a:xfrm>
            <a:off x="4420611" y="4617452"/>
            <a:ext cx="6269385" cy="700351"/>
          </a:xfrm>
          <a:prstGeom prst="rect">
            <a:avLst/>
          </a:prstGeom>
          <a:noFill/>
          <a:ln>
            <a:noFill/>
          </a:ln>
        </p:spPr>
        <p:txBody>
          <a:bodyPr lIns="555900" tIns="91425" rIns="91425" bIns="91425" anchor="ctr" anchorCtr="0">
            <a:noAutofit/>
          </a:bodyPr>
          <a:lstStyle/>
          <a:p>
            <a:pPr marL="0" marR="0" lvl="0" indent="0" algn="l" rtl="0">
              <a:lnSpc>
                <a:spcPct val="90000"/>
              </a:lnSpc>
              <a:spcBef>
                <a:spcPts val="0"/>
              </a:spcBef>
              <a:spcAft>
                <a:spcPts val="0"/>
              </a:spcAft>
              <a:buSzPct val="25000"/>
              <a:buNone/>
            </a:pPr>
            <a:r>
              <a:rPr lang="en-US" sz="3100" b="0" i="0" u="none" strike="noStrike" cap="none" dirty="0" smtClean="0">
                <a:solidFill>
                  <a:schemeClr val="lt1"/>
                </a:solidFill>
                <a:latin typeface="Calibri"/>
                <a:ea typeface="Calibri"/>
                <a:cs typeface="Calibri"/>
                <a:sym typeface="Calibri"/>
              </a:rPr>
              <a:t>Environmental Studies</a:t>
            </a:r>
            <a:endParaRPr lang="en-US" sz="3100" b="0" i="0" u="none" strike="noStrike" cap="none" dirty="0">
              <a:solidFill>
                <a:schemeClr val="lt1"/>
              </a:solidFill>
              <a:latin typeface="Calibri"/>
              <a:ea typeface="Calibri"/>
              <a:cs typeface="Calibri"/>
              <a:sym typeface="Calibri"/>
            </a:endParaRPr>
          </a:p>
        </p:txBody>
      </p:sp>
      <p:sp>
        <p:nvSpPr>
          <p:cNvPr id="18" name="Shape 216"/>
          <p:cNvSpPr/>
          <p:nvPr/>
        </p:nvSpPr>
        <p:spPr>
          <a:xfrm>
            <a:off x="4160748" y="4617452"/>
            <a:ext cx="750618" cy="749553"/>
          </a:xfrm>
          <a:prstGeom prst="ellipse">
            <a:avLst/>
          </a:prstGeom>
          <a:solidFill>
            <a:srgbClr val="0D304A"/>
          </a:solidFill>
          <a:ln w="12700" cap="flat" cmpd="sng">
            <a:solidFill>
              <a:srgbClr val="1B6DA2"/>
            </a:solidFill>
            <a:prstDash val="solid"/>
            <a:round/>
            <a:headEnd type="none" w="med" len="med"/>
            <a:tailEnd type="none" w="med" len="med"/>
          </a:ln>
          <a:effectLst>
            <a:outerShdw blurRad="38100" dist="25400" dir="2700000" algn="br" rotWithShape="0">
              <a:srgbClr val="000000">
                <a:alpha val="60000"/>
              </a:srgbClr>
            </a:outerShdw>
          </a:effectLst>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1174397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1547" y="74859"/>
            <a:ext cx="10058400" cy="1450757"/>
          </a:xfrm>
          <a:noFill/>
          <a:ln>
            <a:noFill/>
          </a:ln>
        </p:spPr>
        <p:txBody>
          <a:bodyPr lIns="91425" tIns="45700" rIns="91425" bIns="45700" anchor="t" anchorCtr="0">
            <a:noAutofit/>
          </a:bodyPr>
          <a:lstStyle/>
          <a:p>
            <a:pPr>
              <a:buClr>
                <a:srgbClr val="124262"/>
              </a:buClr>
              <a:buSzPct val="25000"/>
            </a:pPr>
            <a:r>
              <a:rPr lang="en-US" dirty="0">
                <a:solidFill>
                  <a:srgbClr val="124262"/>
                </a:solidFill>
              </a:rPr>
              <a:t>The main purposes of CEQA are:</a:t>
            </a:r>
          </a:p>
        </p:txBody>
      </p:sp>
      <p:pic>
        <p:nvPicPr>
          <p:cNvPr id="2052" name="Picture 4" descr="CEQA-tall-large.jpg (422×4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409" y="1854358"/>
            <a:ext cx="4573182" cy="4399791"/>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609163" y="1838735"/>
            <a:ext cx="3260784" cy="1975916"/>
          </a:xfrm>
          <a:prstGeom prst="ellips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8609163" y="4054253"/>
            <a:ext cx="3260784" cy="1975916"/>
          </a:xfrm>
          <a:prstGeom prst="ellips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1491" y="1854358"/>
            <a:ext cx="3260784" cy="1975916"/>
          </a:xfrm>
          <a:prstGeom prst="ellips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81491" y="4054253"/>
            <a:ext cx="3260784" cy="1975916"/>
          </a:xfrm>
          <a:prstGeom prst="ellips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365521" y="2310294"/>
            <a:ext cx="2892724" cy="1064043"/>
          </a:xfrm>
          <a:prstGeom prst="rect">
            <a:avLst/>
          </a:prstGeom>
        </p:spPr>
        <p:txBody>
          <a:bodyPr vert="horz" lIns="0" tIns="45720" rIns="0" bIns="45720" rtlCol="0" anchor="ct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400" dirty="0" smtClean="0">
                <a:solidFill>
                  <a:srgbClr val="154C71"/>
                </a:solidFill>
                <a:latin typeface="+mj-lt"/>
              </a:rPr>
              <a:t>Quantify significant environmental effects</a:t>
            </a:r>
          </a:p>
        </p:txBody>
      </p:sp>
      <p:sp>
        <p:nvSpPr>
          <p:cNvPr id="22" name="Content Placeholder 2"/>
          <p:cNvSpPr txBox="1">
            <a:spLocks/>
          </p:cNvSpPr>
          <p:nvPr/>
        </p:nvSpPr>
        <p:spPr>
          <a:xfrm>
            <a:off x="365521" y="4510188"/>
            <a:ext cx="2892724" cy="1064043"/>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400" dirty="0">
                <a:solidFill>
                  <a:srgbClr val="154C71"/>
                </a:solidFill>
                <a:latin typeface="+mj-lt"/>
              </a:rPr>
              <a:t>Propose mitigation </a:t>
            </a:r>
            <a:r>
              <a:rPr lang="en-US" sz="2400" dirty="0" smtClean="0">
                <a:solidFill>
                  <a:srgbClr val="154C71"/>
                </a:solidFill>
                <a:latin typeface="+mj-lt"/>
              </a:rPr>
              <a:t>plans</a:t>
            </a:r>
            <a:endParaRPr lang="en-US" sz="2400" dirty="0">
              <a:solidFill>
                <a:srgbClr val="154C71"/>
              </a:solidFill>
              <a:latin typeface="+mj-lt"/>
            </a:endParaRPr>
          </a:p>
        </p:txBody>
      </p:sp>
      <p:sp>
        <p:nvSpPr>
          <p:cNvPr id="23" name="Content Placeholder 2"/>
          <p:cNvSpPr txBox="1">
            <a:spLocks/>
          </p:cNvSpPr>
          <p:nvPr/>
        </p:nvSpPr>
        <p:spPr>
          <a:xfrm>
            <a:off x="8793193" y="4510189"/>
            <a:ext cx="2892724" cy="1064043"/>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400" dirty="0">
                <a:solidFill>
                  <a:srgbClr val="154C71"/>
                </a:solidFill>
                <a:latin typeface="+mj-lt"/>
              </a:rPr>
              <a:t>Show the benefits of the </a:t>
            </a:r>
            <a:r>
              <a:rPr lang="en-US" sz="2400" dirty="0" smtClean="0">
                <a:solidFill>
                  <a:srgbClr val="154C71"/>
                </a:solidFill>
                <a:latin typeface="+mj-lt"/>
              </a:rPr>
              <a:t>project</a:t>
            </a:r>
          </a:p>
        </p:txBody>
      </p:sp>
      <p:sp>
        <p:nvSpPr>
          <p:cNvPr id="24" name="Content Placeholder 2"/>
          <p:cNvSpPr txBox="1">
            <a:spLocks/>
          </p:cNvSpPr>
          <p:nvPr/>
        </p:nvSpPr>
        <p:spPr>
          <a:xfrm>
            <a:off x="8793193" y="2294671"/>
            <a:ext cx="2892724" cy="1064043"/>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400" dirty="0">
                <a:solidFill>
                  <a:srgbClr val="154C71"/>
                </a:solidFill>
                <a:latin typeface="+mj-lt"/>
              </a:rPr>
              <a:t>Identify how can be avoid </a:t>
            </a:r>
            <a:r>
              <a:rPr lang="en-US" sz="2400" dirty="0" smtClean="0">
                <a:solidFill>
                  <a:srgbClr val="154C71"/>
                </a:solidFill>
                <a:latin typeface="+mj-lt"/>
              </a:rPr>
              <a:t>or reduced</a:t>
            </a:r>
            <a:endParaRPr lang="en-US" sz="2400" dirty="0">
              <a:solidFill>
                <a:srgbClr val="154C71"/>
              </a:solidFill>
              <a:latin typeface="+mj-lt"/>
            </a:endParaRPr>
          </a:p>
        </p:txBody>
      </p:sp>
    </p:spTree>
    <p:extLst>
      <p:ext uri="{BB962C8B-B14F-4D97-AF65-F5344CB8AC3E}">
        <p14:creationId xmlns:p14="http://schemas.microsoft.com/office/powerpoint/2010/main" val="2167875434"/>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50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grpId="0" nodeType="withEffect">
                                  <p:stCondLst>
                                    <p:cond delay="50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19" grpId="0" animBg="1"/>
      <p:bldP spid="21" grpId="0"/>
      <p:bldP spid="22" grpId="0"/>
      <p:bldP spid="23"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6403" y="74983"/>
            <a:ext cx="10772774" cy="1658197"/>
          </a:xfrm>
          <a:noFill/>
          <a:ln>
            <a:noFill/>
          </a:ln>
        </p:spPr>
        <p:txBody>
          <a:bodyPr lIns="91425" tIns="45700" rIns="91425" bIns="45700" anchor="t" anchorCtr="0">
            <a:noAutofit/>
          </a:bodyPr>
          <a:lstStyle/>
          <a:p>
            <a:pPr>
              <a:buClr>
                <a:srgbClr val="124262"/>
              </a:buClr>
              <a:buSzPct val="25000"/>
            </a:pPr>
            <a:r>
              <a:rPr lang="en-US" dirty="0">
                <a:solidFill>
                  <a:srgbClr val="124262"/>
                </a:solidFill>
                <a:sym typeface="Arial"/>
              </a:rPr>
              <a:t>How does the process work?</a:t>
            </a:r>
          </a:p>
        </p:txBody>
      </p:sp>
      <p:sp>
        <p:nvSpPr>
          <p:cNvPr id="8" name="Right Arrow 7"/>
          <p:cNvSpPr/>
          <p:nvPr/>
        </p:nvSpPr>
        <p:spPr>
          <a:xfrm rot="20289495">
            <a:off x="2704537" y="2695415"/>
            <a:ext cx="603284" cy="190440"/>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Hexagon 5"/>
          <p:cNvSpPr/>
          <p:nvPr/>
        </p:nvSpPr>
        <p:spPr>
          <a:xfrm>
            <a:off x="774685" y="2321631"/>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Hexagon 11"/>
          <p:cNvSpPr/>
          <p:nvPr/>
        </p:nvSpPr>
        <p:spPr>
          <a:xfrm>
            <a:off x="6522569" y="1862015"/>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endParaRPr>
          </a:p>
        </p:txBody>
      </p:sp>
      <p:sp>
        <p:nvSpPr>
          <p:cNvPr id="16" name="Content Placeholder 2"/>
          <p:cNvSpPr txBox="1">
            <a:spLocks/>
          </p:cNvSpPr>
          <p:nvPr/>
        </p:nvSpPr>
        <p:spPr>
          <a:xfrm>
            <a:off x="1041991" y="2317542"/>
            <a:ext cx="1307967" cy="1120310"/>
          </a:xfrm>
          <a:prstGeom prst="rect">
            <a:avLst/>
          </a:prstGeom>
          <a:solidFill>
            <a:srgbClr val="002060"/>
          </a:solidFill>
          <a:ln>
            <a:noFill/>
          </a:ln>
          <a:effectLst/>
        </p:spPr>
        <p:txBody>
          <a:bodyPr vert="horz" lIns="0" tIns="45720" rIns="0" bIns="45720" rtlCol="0" anchor="ctr">
            <a:noAutofit/>
          </a:bodyPr>
          <a:lstStyle>
            <a:defPPr>
              <a:defRPr lang="en-US"/>
            </a:defPPr>
            <a:lvl1pPr indent="0" algn="ctr">
              <a:lnSpc>
                <a:spcPct val="90000"/>
              </a:lnSpc>
              <a:spcBef>
                <a:spcPts val="1200"/>
              </a:spcBef>
              <a:spcAft>
                <a:spcPts val="200"/>
              </a:spcAft>
              <a:buClr>
                <a:schemeClr val="accent1">
                  <a:lumMod val="75000"/>
                </a:schemeClr>
              </a:buClr>
              <a:buSzPct val="100000"/>
              <a:buFont typeface="Calibri" panose="020F0502020204030204" pitchFamily="34" charset="0"/>
              <a:buNone/>
              <a:defRPr sz="2000">
                <a:solidFill>
                  <a:srgbClr val="154C71"/>
                </a:solidFill>
                <a:latin typeface="+mj-lt"/>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smtClean="0">
                <a:solidFill>
                  <a:schemeClr val="bg1"/>
                </a:solidFill>
              </a:rPr>
              <a:t>Notice of Preparation</a:t>
            </a:r>
            <a:endParaRPr lang="en-US" dirty="0">
              <a:solidFill>
                <a:schemeClr val="bg1"/>
              </a:solidFill>
            </a:endParaRPr>
          </a:p>
        </p:txBody>
      </p:sp>
      <p:sp>
        <p:nvSpPr>
          <p:cNvPr id="19" name="Hexagon 18"/>
          <p:cNvSpPr/>
          <p:nvPr/>
        </p:nvSpPr>
        <p:spPr>
          <a:xfrm>
            <a:off x="3382995" y="1862016"/>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Hexagon 19"/>
          <p:cNvSpPr/>
          <p:nvPr/>
        </p:nvSpPr>
        <p:spPr>
          <a:xfrm>
            <a:off x="9130879" y="2321631"/>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Hexagon 20"/>
          <p:cNvSpPr/>
          <p:nvPr/>
        </p:nvSpPr>
        <p:spPr>
          <a:xfrm>
            <a:off x="9130878" y="4646347"/>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Hexagon 21"/>
          <p:cNvSpPr/>
          <p:nvPr/>
        </p:nvSpPr>
        <p:spPr>
          <a:xfrm>
            <a:off x="6522569" y="5105963"/>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Hexagon 22"/>
          <p:cNvSpPr/>
          <p:nvPr/>
        </p:nvSpPr>
        <p:spPr>
          <a:xfrm>
            <a:off x="3382995" y="5105963"/>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4" name="Hexagon 23"/>
          <p:cNvSpPr/>
          <p:nvPr/>
        </p:nvSpPr>
        <p:spPr>
          <a:xfrm>
            <a:off x="776816" y="4646347"/>
            <a:ext cx="1854679" cy="1121434"/>
          </a:xfrm>
          <a:prstGeom prst="hexagon">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4" name="Right Arrow 33"/>
          <p:cNvSpPr/>
          <p:nvPr/>
        </p:nvSpPr>
        <p:spPr>
          <a:xfrm>
            <a:off x="5578479" y="2321631"/>
            <a:ext cx="603284" cy="190440"/>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5" name="Right Arrow 34"/>
          <p:cNvSpPr/>
          <p:nvPr/>
        </p:nvSpPr>
        <p:spPr>
          <a:xfrm rot="1310505" flipV="1">
            <a:off x="8452263" y="2614117"/>
            <a:ext cx="603284" cy="190440"/>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Right Arrow 35"/>
          <p:cNvSpPr/>
          <p:nvPr/>
        </p:nvSpPr>
        <p:spPr>
          <a:xfrm rot="5400000">
            <a:off x="9756575" y="3949486"/>
            <a:ext cx="603284" cy="190440"/>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Right Arrow 37"/>
          <p:cNvSpPr/>
          <p:nvPr/>
        </p:nvSpPr>
        <p:spPr>
          <a:xfrm rot="20289495" flipH="1" flipV="1">
            <a:off x="8452263" y="5376906"/>
            <a:ext cx="603284" cy="190440"/>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Right Arrow 38"/>
          <p:cNvSpPr/>
          <p:nvPr/>
        </p:nvSpPr>
        <p:spPr>
          <a:xfrm flipH="1">
            <a:off x="5577519" y="5571460"/>
            <a:ext cx="603284" cy="190440"/>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Right Arrow 39"/>
          <p:cNvSpPr/>
          <p:nvPr/>
        </p:nvSpPr>
        <p:spPr>
          <a:xfrm rot="1310505" flipH="1">
            <a:off x="2704537" y="5275631"/>
            <a:ext cx="603284" cy="190440"/>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1" name="Content Placeholder 2"/>
          <p:cNvSpPr txBox="1">
            <a:spLocks/>
          </p:cNvSpPr>
          <p:nvPr/>
        </p:nvSpPr>
        <p:spPr>
          <a:xfrm>
            <a:off x="3662399" y="1867898"/>
            <a:ext cx="1292373" cy="1121434"/>
          </a:xfrm>
          <a:prstGeom prst="rect">
            <a:avLst/>
          </a:prstGeom>
          <a:solidFill>
            <a:srgbClr val="002060"/>
          </a:solidFill>
          <a:ln>
            <a:noFill/>
          </a:ln>
          <a:effectLst/>
        </p:spPr>
        <p:txBody>
          <a:bodyPr vert="horz" lIns="0" tIns="45720" rIns="0" bIns="45720" rtlCol="0" anchor="ctr">
            <a:noAutofit/>
          </a:bodyPr>
          <a:lstStyle>
            <a:defPPr>
              <a:defRPr lang="en-US"/>
            </a:defPPr>
            <a:lvl1pPr indent="0" algn="ctr">
              <a:lnSpc>
                <a:spcPct val="90000"/>
              </a:lnSpc>
              <a:spcBef>
                <a:spcPts val="1200"/>
              </a:spcBef>
              <a:spcAft>
                <a:spcPts val="200"/>
              </a:spcAft>
              <a:buClr>
                <a:schemeClr val="accent1">
                  <a:lumMod val="75000"/>
                </a:schemeClr>
              </a:buClr>
              <a:buSzPct val="100000"/>
              <a:buFont typeface="Calibri" panose="020F0502020204030204" pitchFamily="34" charset="0"/>
              <a:buNone/>
              <a:defRPr sz="2000">
                <a:solidFill>
                  <a:srgbClr val="154C71"/>
                </a:solidFill>
                <a:latin typeface="+mj-lt"/>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pPr>
              <a:spcBef>
                <a:spcPts val="0"/>
              </a:spcBef>
              <a:spcAft>
                <a:spcPts val="0"/>
              </a:spcAft>
            </a:pPr>
            <a:r>
              <a:rPr lang="en-US" dirty="0" smtClean="0">
                <a:solidFill>
                  <a:schemeClr val="bg1"/>
                </a:solidFill>
              </a:rPr>
              <a:t>Comments Period</a:t>
            </a:r>
          </a:p>
          <a:p>
            <a:pPr>
              <a:spcBef>
                <a:spcPts val="0"/>
              </a:spcBef>
              <a:spcAft>
                <a:spcPts val="0"/>
              </a:spcAft>
            </a:pPr>
            <a:r>
              <a:rPr lang="en-US" dirty="0" smtClean="0">
                <a:solidFill>
                  <a:schemeClr val="bg1"/>
                </a:solidFill>
              </a:rPr>
              <a:t>(30 days)</a:t>
            </a:r>
            <a:endParaRPr lang="en-US" dirty="0">
              <a:solidFill>
                <a:schemeClr val="bg1"/>
              </a:solidFill>
            </a:endParaRPr>
          </a:p>
        </p:txBody>
      </p:sp>
      <p:sp>
        <p:nvSpPr>
          <p:cNvPr id="42" name="Content Placeholder 2"/>
          <p:cNvSpPr txBox="1">
            <a:spLocks/>
          </p:cNvSpPr>
          <p:nvPr/>
        </p:nvSpPr>
        <p:spPr>
          <a:xfrm>
            <a:off x="6805471" y="1856134"/>
            <a:ext cx="1275274" cy="1121434"/>
          </a:xfrm>
          <a:prstGeom prst="rect">
            <a:avLst/>
          </a:prstGeom>
          <a:solidFill>
            <a:srgbClr val="002060"/>
          </a:solidFill>
          <a:ln>
            <a:noFill/>
          </a:ln>
          <a:effectLst/>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dirty="0" smtClean="0">
                <a:solidFill>
                  <a:schemeClr val="bg1"/>
                </a:solidFill>
                <a:latin typeface="+mj-lt"/>
              </a:rPr>
              <a:t>Public Scooping Meeting</a:t>
            </a:r>
          </a:p>
        </p:txBody>
      </p:sp>
      <p:sp>
        <p:nvSpPr>
          <p:cNvPr id="44" name="Content Placeholder 2"/>
          <p:cNvSpPr txBox="1">
            <a:spLocks/>
          </p:cNvSpPr>
          <p:nvPr/>
        </p:nvSpPr>
        <p:spPr>
          <a:xfrm>
            <a:off x="9282975" y="4646347"/>
            <a:ext cx="1582064" cy="1121434"/>
          </a:xfrm>
          <a:prstGeom prst="rect">
            <a:avLst/>
          </a:prstGeom>
          <a:solidFill>
            <a:srgbClr val="002060"/>
          </a:solidFill>
          <a:ln>
            <a:noFill/>
          </a:ln>
          <a:effectLst/>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Clr>
                <a:schemeClr val="accent1">
                  <a:lumMod val="75000"/>
                </a:schemeClr>
              </a:buClr>
              <a:buNone/>
            </a:pPr>
            <a:r>
              <a:rPr lang="en-US" dirty="0" smtClean="0">
                <a:solidFill>
                  <a:schemeClr val="bg1"/>
                </a:solidFill>
                <a:latin typeface="+mj-lt"/>
              </a:rPr>
              <a:t>Public Comment Period </a:t>
            </a:r>
          </a:p>
          <a:p>
            <a:pPr marL="0" indent="0" algn="ctr">
              <a:spcBef>
                <a:spcPts val="0"/>
              </a:spcBef>
              <a:spcAft>
                <a:spcPts val="0"/>
              </a:spcAft>
              <a:buClr>
                <a:schemeClr val="accent1">
                  <a:lumMod val="75000"/>
                </a:schemeClr>
              </a:buClr>
              <a:buNone/>
            </a:pPr>
            <a:r>
              <a:rPr lang="en-US" dirty="0" smtClean="0">
                <a:solidFill>
                  <a:schemeClr val="bg1"/>
                </a:solidFill>
                <a:latin typeface="+mj-lt"/>
              </a:rPr>
              <a:t>(15 days)</a:t>
            </a:r>
          </a:p>
        </p:txBody>
      </p:sp>
      <p:sp>
        <p:nvSpPr>
          <p:cNvPr id="45" name="Content Placeholder 2"/>
          <p:cNvSpPr txBox="1">
            <a:spLocks/>
          </p:cNvSpPr>
          <p:nvPr/>
        </p:nvSpPr>
        <p:spPr>
          <a:xfrm>
            <a:off x="6658876" y="5100082"/>
            <a:ext cx="1582064" cy="1121434"/>
          </a:xfrm>
          <a:prstGeom prst="rect">
            <a:avLst/>
          </a:prstGeom>
          <a:noFill/>
          <a:ln>
            <a:noFill/>
          </a:ln>
          <a:effectLst/>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dirty="0" smtClean="0">
                <a:solidFill>
                  <a:schemeClr val="bg1"/>
                </a:solidFill>
                <a:latin typeface="+mj-lt"/>
              </a:rPr>
              <a:t>Respond Comments</a:t>
            </a:r>
          </a:p>
        </p:txBody>
      </p:sp>
      <p:sp>
        <p:nvSpPr>
          <p:cNvPr id="46" name="Content Placeholder 2"/>
          <p:cNvSpPr txBox="1">
            <a:spLocks/>
          </p:cNvSpPr>
          <p:nvPr/>
        </p:nvSpPr>
        <p:spPr>
          <a:xfrm>
            <a:off x="3487322" y="5100081"/>
            <a:ext cx="1582064" cy="1121434"/>
          </a:xfrm>
          <a:prstGeom prst="rect">
            <a:avLst/>
          </a:prstGeom>
          <a:noFill/>
          <a:ln>
            <a:noFill/>
          </a:ln>
          <a:effectLst/>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dirty="0" smtClean="0">
                <a:solidFill>
                  <a:schemeClr val="bg1"/>
                </a:solidFill>
                <a:latin typeface="+mj-lt"/>
              </a:rPr>
              <a:t>Final Draft</a:t>
            </a:r>
          </a:p>
        </p:txBody>
      </p:sp>
      <p:sp>
        <p:nvSpPr>
          <p:cNvPr id="47" name="Content Placeholder 2"/>
          <p:cNvSpPr txBox="1">
            <a:spLocks/>
          </p:cNvSpPr>
          <p:nvPr/>
        </p:nvSpPr>
        <p:spPr>
          <a:xfrm>
            <a:off x="910993" y="4646347"/>
            <a:ext cx="1582064" cy="1121434"/>
          </a:xfrm>
          <a:prstGeom prst="rect">
            <a:avLst/>
          </a:prstGeom>
          <a:noFill/>
          <a:ln>
            <a:noFill/>
          </a:ln>
          <a:effectLst/>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dirty="0" smtClean="0">
                <a:solidFill>
                  <a:schemeClr val="bg1"/>
                </a:solidFill>
                <a:latin typeface="+mj-lt"/>
              </a:rPr>
              <a:t>Public Hearing </a:t>
            </a:r>
          </a:p>
        </p:txBody>
      </p:sp>
      <p:sp>
        <p:nvSpPr>
          <p:cNvPr id="48" name="Content Placeholder 2"/>
          <p:cNvSpPr txBox="1">
            <a:spLocks/>
          </p:cNvSpPr>
          <p:nvPr/>
        </p:nvSpPr>
        <p:spPr>
          <a:xfrm>
            <a:off x="9325571" y="2481848"/>
            <a:ext cx="1496872" cy="791697"/>
          </a:xfrm>
          <a:prstGeom prst="rect">
            <a:avLst/>
          </a:prstGeom>
          <a:noFill/>
          <a:ln>
            <a:noFill/>
          </a:ln>
          <a:effectLst/>
        </p:spPr>
        <p:txBody>
          <a:bodyPr vert="horz" lIns="0" tIns="45720" rIns="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dirty="0" smtClean="0">
                <a:solidFill>
                  <a:schemeClr val="bg1"/>
                </a:solidFill>
                <a:latin typeface="+mj-lt"/>
              </a:rPr>
              <a:t>Preparation/ Release of EIR Draft</a:t>
            </a:r>
          </a:p>
        </p:txBody>
      </p:sp>
    </p:spTree>
    <p:extLst>
      <p:ext uri="{BB962C8B-B14F-4D97-AF65-F5344CB8AC3E}">
        <p14:creationId xmlns:p14="http://schemas.microsoft.com/office/powerpoint/2010/main" val="3248058940"/>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85361" y="136361"/>
            <a:ext cx="10485189" cy="1450757"/>
          </a:xfrm>
          <a:noFill/>
          <a:ln>
            <a:noFill/>
          </a:ln>
        </p:spPr>
        <p:txBody>
          <a:bodyPr lIns="91425" tIns="45700" rIns="91425" bIns="45700" anchor="t" anchorCtr="0">
            <a:noAutofit/>
          </a:bodyPr>
          <a:lstStyle/>
          <a:p>
            <a:pPr>
              <a:buClr>
                <a:srgbClr val="124262"/>
              </a:buClr>
              <a:buSzPct val="25000"/>
            </a:pPr>
            <a:r>
              <a:rPr lang="en-US" dirty="0">
                <a:solidFill>
                  <a:srgbClr val="124262"/>
                </a:solidFill>
              </a:rPr>
              <a:t>We need to follow 4 steps to describe the impacts</a:t>
            </a:r>
          </a:p>
        </p:txBody>
      </p:sp>
      <p:sp>
        <p:nvSpPr>
          <p:cNvPr id="10" name="Plaque 9"/>
          <p:cNvSpPr/>
          <p:nvPr/>
        </p:nvSpPr>
        <p:spPr>
          <a:xfrm>
            <a:off x="4556543" y="2595127"/>
            <a:ext cx="2984900" cy="1400303"/>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Content Placeholder 2"/>
          <p:cNvSpPr txBox="1">
            <a:spLocks/>
          </p:cNvSpPr>
          <p:nvPr/>
        </p:nvSpPr>
        <p:spPr>
          <a:xfrm>
            <a:off x="4913893" y="2830899"/>
            <a:ext cx="2270199" cy="811586"/>
          </a:xfrm>
          <a:prstGeom prst="rect">
            <a:avLst/>
          </a:prstGeom>
        </p:spPr>
        <p:txBody>
          <a:bodyPr vert="horz" lIns="0" tIns="45720" rIns="0" bIns="45720" rtlCol="0" anchor="ctr">
            <a:noAutofit/>
          </a:bodyPr>
          <a:lstStyle>
            <a:defPPr>
              <a:defRPr lang="en-US"/>
            </a:defPPr>
            <a:lvl1pPr indent="0" algn="ctr">
              <a:lnSpc>
                <a:spcPct val="90000"/>
              </a:lnSpc>
              <a:spcBef>
                <a:spcPts val="1200"/>
              </a:spcBef>
              <a:spcAft>
                <a:spcPts val="200"/>
              </a:spcAft>
              <a:buClr>
                <a:schemeClr val="accent1">
                  <a:lumMod val="75000"/>
                </a:schemeClr>
              </a:buClr>
              <a:buSzPct val="100000"/>
              <a:buFont typeface="Calibri" panose="020F0502020204030204" pitchFamily="34" charset="0"/>
              <a:buNone/>
              <a:defRPr sz="2000">
                <a:solidFill>
                  <a:srgbClr val="154C71"/>
                </a:solidFill>
                <a:latin typeface="+mj-lt"/>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sz="3600" b="1" dirty="0" smtClean="0">
                <a:solidFill>
                  <a:schemeClr val="tx2"/>
                </a:solidFill>
                <a:effectLst>
                  <a:outerShdw blurRad="38100" dist="38100" dir="2700000" algn="tl">
                    <a:srgbClr val="000000">
                      <a:alpha val="43137"/>
                    </a:srgbClr>
                  </a:outerShdw>
                </a:effectLst>
              </a:rPr>
              <a:t>IMPACTS</a:t>
            </a:r>
            <a:endParaRPr lang="en-US" sz="3600" b="1" dirty="0">
              <a:solidFill>
                <a:schemeClr val="tx2"/>
              </a:solidFill>
              <a:effectLst>
                <a:outerShdw blurRad="38100" dist="38100" dir="2700000" algn="tl">
                  <a:srgbClr val="000000">
                    <a:alpha val="43137"/>
                  </a:srgbClr>
                </a:outerShdw>
              </a:effectLst>
            </a:endParaRPr>
          </a:p>
        </p:txBody>
      </p:sp>
      <p:sp>
        <p:nvSpPr>
          <p:cNvPr id="12" name="Oval 11"/>
          <p:cNvSpPr/>
          <p:nvPr/>
        </p:nvSpPr>
        <p:spPr>
          <a:xfrm>
            <a:off x="3097531" y="5003637"/>
            <a:ext cx="2353286" cy="1331700"/>
          </a:xfrm>
          <a:prstGeom prst="ellips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97065" y="3647314"/>
            <a:ext cx="2353286" cy="1331700"/>
          </a:xfrm>
          <a:prstGeom prst="ellips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1596" y="3647314"/>
            <a:ext cx="2353286" cy="1331700"/>
          </a:xfrm>
          <a:prstGeom prst="ellips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412443" y="5003637"/>
            <a:ext cx="2353286" cy="1331700"/>
          </a:xfrm>
          <a:prstGeom prst="ellips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txBox="1">
            <a:spLocks/>
          </p:cNvSpPr>
          <p:nvPr/>
        </p:nvSpPr>
        <p:spPr>
          <a:xfrm>
            <a:off x="1064255" y="3753009"/>
            <a:ext cx="1307967" cy="1120310"/>
          </a:xfrm>
          <a:prstGeom prst="rect">
            <a:avLst/>
          </a:prstGeom>
        </p:spPr>
        <p:txBody>
          <a:bodyPr vert="horz" lIns="0" tIns="45720" rIns="0" bIns="45720" rtlCol="0" anchor="ctr">
            <a:noAutofit/>
          </a:bodyPr>
          <a:lstStyle>
            <a:defPPr>
              <a:defRPr lang="en-US"/>
            </a:defPPr>
            <a:lvl1pPr indent="0" algn="ctr">
              <a:lnSpc>
                <a:spcPct val="90000"/>
              </a:lnSpc>
              <a:spcBef>
                <a:spcPts val="1200"/>
              </a:spcBef>
              <a:spcAft>
                <a:spcPts val="200"/>
              </a:spcAft>
              <a:buClr>
                <a:schemeClr val="accent1">
                  <a:lumMod val="75000"/>
                </a:schemeClr>
              </a:buClr>
              <a:buSzPct val="100000"/>
              <a:buFont typeface="Calibri" panose="020F0502020204030204" pitchFamily="34" charset="0"/>
              <a:buNone/>
              <a:defRPr sz="2000">
                <a:solidFill>
                  <a:srgbClr val="154C71"/>
                </a:solidFill>
                <a:latin typeface="+mj-lt"/>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smtClean="0">
                <a:solidFill>
                  <a:schemeClr val="bg1"/>
                </a:solidFill>
                <a:effectLst>
                  <a:outerShdw blurRad="38100" dist="38100" dir="2700000" algn="tl">
                    <a:srgbClr val="000000">
                      <a:alpha val="43137"/>
                    </a:srgbClr>
                  </a:outerShdw>
                </a:effectLst>
              </a:rPr>
              <a:t>Level</a:t>
            </a:r>
            <a:endParaRPr lang="en-US" dirty="0">
              <a:solidFill>
                <a:schemeClr val="bg1"/>
              </a:solidFill>
              <a:effectLst>
                <a:outerShdw blurRad="38100" dist="38100" dir="2700000" algn="tl">
                  <a:srgbClr val="000000">
                    <a:alpha val="43137"/>
                  </a:srgbClr>
                </a:outerShdw>
              </a:effectLst>
            </a:endParaRPr>
          </a:p>
        </p:txBody>
      </p:sp>
      <p:sp>
        <p:nvSpPr>
          <p:cNvPr id="13" name="Content Placeholder 2"/>
          <p:cNvSpPr txBox="1">
            <a:spLocks/>
          </p:cNvSpPr>
          <p:nvPr/>
        </p:nvSpPr>
        <p:spPr>
          <a:xfrm>
            <a:off x="3507756" y="5109332"/>
            <a:ext cx="1532835" cy="1120310"/>
          </a:xfrm>
          <a:prstGeom prst="rect">
            <a:avLst/>
          </a:prstGeom>
        </p:spPr>
        <p:txBody>
          <a:bodyPr vert="horz" lIns="0" tIns="45720" rIns="0" bIns="45720" rtlCol="0" anchor="ctr">
            <a:noAutofit/>
          </a:bodyPr>
          <a:lstStyle>
            <a:defPPr>
              <a:defRPr lang="en-US"/>
            </a:defPPr>
            <a:lvl1pPr indent="0" algn="ctr">
              <a:lnSpc>
                <a:spcPct val="90000"/>
              </a:lnSpc>
              <a:spcBef>
                <a:spcPts val="1200"/>
              </a:spcBef>
              <a:spcAft>
                <a:spcPts val="200"/>
              </a:spcAft>
              <a:buClr>
                <a:schemeClr val="accent1">
                  <a:lumMod val="75000"/>
                </a:schemeClr>
              </a:buClr>
              <a:buSzPct val="100000"/>
              <a:buFont typeface="Calibri" panose="020F0502020204030204" pitchFamily="34" charset="0"/>
              <a:buNone/>
              <a:defRPr sz="2000">
                <a:solidFill>
                  <a:srgbClr val="154C71"/>
                </a:solidFill>
                <a:latin typeface="+mj-lt"/>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smtClean="0">
                <a:solidFill>
                  <a:schemeClr val="bg1"/>
                </a:solidFill>
                <a:effectLst>
                  <a:outerShdw blurRad="38100" dist="38100" dir="2700000" algn="tl">
                    <a:srgbClr val="000000">
                      <a:alpha val="43137"/>
                    </a:srgbClr>
                  </a:outerShdw>
                </a:effectLst>
              </a:rPr>
              <a:t>Explanation</a:t>
            </a:r>
            <a:endParaRPr lang="en-US" dirty="0">
              <a:solidFill>
                <a:schemeClr val="bg1"/>
              </a:solidFill>
              <a:effectLst>
                <a:outerShdw blurRad="38100" dist="38100" dir="2700000" algn="tl">
                  <a:srgbClr val="000000">
                    <a:alpha val="43137"/>
                  </a:srgbClr>
                </a:outerShdw>
              </a:effectLst>
            </a:endParaRPr>
          </a:p>
        </p:txBody>
      </p:sp>
      <p:sp>
        <p:nvSpPr>
          <p:cNvPr id="14" name="Content Placeholder 2"/>
          <p:cNvSpPr txBox="1">
            <a:spLocks/>
          </p:cNvSpPr>
          <p:nvPr/>
        </p:nvSpPr>
        <p:spPr>
          <a:xfrm>
            <a:off x="6822668" y="5109332"/>
            <a:ext cx="1532835" cy="1120310"/>
          </a:xfrm>
          <a:prstGeom prst="rect">
            <a:avLst/>
          </a:prstGeom>
        </p:spPr>
        <p:txBody>
          <a:bodyPr vert="horz" lIns="0" tIns="45720" rIns="0" bIns="45720" rtlCol="0" anchor="ctr">
            <a:noAutofit/>
          </a:bodyPr>
          <a:lstStyle>
            <a:defPPr>
              <a:defRPr lang="en-US"/>
            </a:defPPr>
            <a:lvl1pPr indent="0" algn="ctr">
              <a:lnSpc>
                <a:spcPct val="90000"/>
              </a:lnSpc>
              <a:spcBef>
                <a:spcPts val="1200"/>
              </a:spcBef>
              <a:spcAft>
                <a:spcPts val="200"/>
              </a:spcAft>
              <a:buClr>
                <a:schemeClr val="accent1">
                  <a:lumMod val="75000"/>
                </a:schemeClr>
              </a:buClr>
              <a:buSzPct val="100000"/>
              <a:buFont typeface="Calibri" panose="020F0502020204030204" pitchFamily="34" charset="0"/>
              <a:buNone/>
              <a:defRPr sz="2000">
                <a:solidFill>
                  <a:srgbClr val="154C71"/>
                </a:solidFill>
                <a:latin typeface="+mj-lt"/>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smtClean="0">
                <a:solidFill>
                  <a:schemeClr val="bg1"/>
                </a:solidFill>
                <a:effectLst>
                  <a:outerShdw blurRad="38100" dist="38100" dir="2700000" algn="tl">
                    <a:srgbClr val="000000">
                      <a:alpha val="43137"/>
                    </a:srgbClr>
                  </a:outerShdw>
                </a:effectLst>
              </a:rPr>
              <a:t>Mitigation</a:t>
            </a:r>
            <a:endParaRPr lang="en-US" dirty="0">
              <a:solidFill>
                <a:schemeClr val="bg1"/>
              </a:solidFill>
              <a:effectLst>
                <a:outerShdw blurRad="38100" dist="38100" dir="2700000" algn="tl">
                  <a:srgbClr val="000000">
                    <a:alpha val="43137"/>
                  </a:srgbClr>
                </a:outerShdw>
              </a:effectLst>
            </a:endParaRPr>
          </a:p>
        </p:txBody>
      </p:sp>
      <p:sp>
        <p:nvSpPr>
          <p:cNvPr id="16" name="Content Placeholder 2"/>
          <p:cNvSpPr txBox="1">
            <a:spLocks/>
          </p:cNvSpPr>
          <p:nvPr/>
        </p:nvSpPr>
        <p:spPr>
          <a:xfrm>
            <a:off x="9307290" y="3753009"/>
            <a:ext cx="1532835" cy="1120310"/>
          </a:xfrm>
          <a:prstGeom prst="rect">
            <a:avLst/>
          </a:prstGeom>
        </p:spPr>
        <p:txBody>
          <a:bodyPr vert="horz" lIns="0" tIns="45720" rIns="0" bIns="45720" rtlCol="0" anchor="ctr">
            <a:noAutofit/>
          </a:bodyPr>
          <a:lstStyle>
            <a:defPPr>
              <a:defRPr lang="en-US"/>
            </a:defPPr>
            <a:lvl1pPr indent="0" algn="ctr">
              <a:lnSpc>
                <a:spcPct val="90000"/>
              </a:lnSpc>
              <a:spcBef>
                <a:spcPts val="1200"/>
              </a:spcBef>
              <a:spcAft>
                <a:spcPts val="200"/>
              </a:spcAft>
              <a:buClr>
                <a:schemeClr val="accent1">
                  <a:lumMod val="75000"/>
                </a:schemeClr>
              </a:buClr>
              <a:buSzPct val="100000"/>
              <a:buFont typeface="Calibri" panose="020F0502020204030204" pitchFamily="34" charset="0"/>
              <a:buNone/>
              <a:defRPr sz="2000">
                <a:solidFill>
                  <a:srgbClr val="154C71"/>
                </a:solidFill>
                <a:latin typeface="+mj-lt"/>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dirty="0" smtClean="0">
                <a:solidFill>
                  <a:schemeClr val="bg1"/>
                </a:solidFill>
                <a:effectLst>
                  <a:outerShdw blurRad="38100" dist="38100" dir="2700000" algn="tl">
                    <a:srgbClr val="000000">
                      <a:alpha val="43137"/>
                    </a:srgbClr>
                  </a:outerShdw>
                </a:effectLst>
              </a:rPr>
              <a:t>Monitoring Plans</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4139176"/>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4" grpId="0" animBg="1"/>
      <p:bldP spid="31" grpId="0" animBg="1"/>
      <p:bldP spid="32" grpId="0"/>
      <p:bldP spid="13" grpId="0"/>
      <p:bldP spid="14"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6" name="Plaque 35"/>
          <p:cNvSpPr/>
          <p:nvPr/>
        </p:nvSpPr>
        <p:spPr>
          <a:xfrm>
            <a:off x="8278888" y="2920532"/>
            <a:ext cx="3381154" cy="780584"/>
          </a:xfrm>
          <a:prstGeom prst="plaqu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aque 36"/>
          <p:cNvSpPr/>
          <p:nvPr/>
        </p:nvSpPr>
        <p:spPr>
          <a:xfrm>
            <a:off x="8319054" y="4360480"/>
            <a:ext cx="3381154" cy="780584"/>
          </a:xfrm>
          <a:prstGeom prst="plaqu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aque 34"/>
          <p:cNvSpPr/>
          <p:nvPr/>
        </p:nvSpPr>
        <p:spPr>
          <a:xfrm>
            <a:off x="4416839" y="2920532"/>
            <a:ext cx="3381154" cy="780584"/>
          </a:xfrm>
          <a:prstGeom prst="plaqu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aque 37"/>
          <p:cNvSpPr/>
          <p:nvPr/>
        </p:nvSpPr>
        <p:spPr>
          <a:xfrm>
            <a:off x="540982" y="4369745"/>
            <a:ext cx="3381154" cy="780584"/>
          </a:xfrm>
          <a:prstGeom prst="plaqu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aque 33"/>
          <p:cNvSpPr/>
          <p:nvPr/>
        </p:nvSpPr>
        <p:spPr>
          <a:xfrm>
            <a:off x="4436922" y="4360480"/>
            <a:ext cx="3381154" cy="780584"/>
          </a:xfrm>
          <a:prstGeom prst="plaqu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que 5"/>
          <p:cNvSpPr/>
          <p:nvPr/>
        </p:nvSpPr>
        <p:spPr>
          <a:xfrm>
            <a:off x="554790" y="2954020"/>
            <a:ext cx="3381154" cy="780584"/>
          </a:xfrm>
          <a:prstGeom prst="plaque">
            <a:avLst/>
          </a:prstGeom>
          <a:solidFill>
            <a:srgbClr val="D5E8F7"/>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4661054" y="4535144"/>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200" b="1" dirty="0" smtClean="0">
                <a:solidFill>
                  <a:srgbClr val="154C71"/>
                </a:solidFill>
                <a:latin typeface="+mj-lt"/>
              </a:rPr>
              <a:t>Land Use</a:t>
            </a:r>
            <a:endParaRPr lang="en-US" sz="2200" b="1" dirty="0">
              <a:solidFill>
                <a:srgbClr val="154C71"/>
              </a:solidFill>
            </a:endParaRPr>
          </a:p>
        </p:txBody>
      </p:sp>
      <p:sp>
        <p:nvSpPr>
          <p:cNvPr id="29" name="Content Placeholder 2"/>
          <p:cNvSpPr txBox="1">
            <a:spLocks/>
          </p:cNvSpPr>
          <p:nvPr/>
        </p:nvSpPr>
        <p:spPr>
          <a:xfrm>
            <a:off x="8563269" y="4524115"/>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200" b="1" dirty="0" smtClean="0">
                <a:solidFill>
                  <a:srgbClr val="154C71"/>
                </a:solidFill>
                <a:latin typeface="+mj-lt"/>
              </a:rPr>
              <a:t>Aesthetics</a:t>
            </a:r>
            <a:endParaRPr lang="en-US" sz="2200" b="1" dirty="0">
              <a:solidFill>
                <a:srgbClr val="154C71"/>
              </a:solidFill>
            </a:endParaRPr>
          </a:p>
        </p:txBody>
      </p:sp>
      <p:sp>
        <p:nvSpPr>
          <p:cNvPr id="30" name="Content Placeholder 2"/>
          <p:cNvSpPr txBox="1">
            <a:spLocks/>
          </p:cNvSpPr>
          <p:nvPr/>
        </p:nvSpPr>
        <p:spPr>
          <a:xfrm>
            <a:off x="8339941" y="3095196"/>
            <a:ext cx="3259047" cy="4312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200" b="1" dirty="0" smtClean="0">
                <a:solidFill>
                  <a:srgbClr val="154C71"/>
                </a:solidFill>
                <a:latin typeface="+mj-lt"/>
              </a:rPr>
              <a:t>Population and Housing</a:t>
            </a:r>
            <a:endParaRPr lang="en-US" sz="2200" b="1" dirty="0">
              <a:solidFill>
                <a:srgbClr val="154C71"/>
              </a:solidFill>
            </a:endParaRPr>
          </a:p>
        </p:txBody>
      </p:sp>
      <p:sp>
        <p:nvSpPr>
          <p:cNvPr id="16" name="Title 1"/>
          <p:cNvSpPr txBox="1">
            <a:spLocks/>
          </p:cNvSpPr>
          <p:nvPr/>
        </p:nvSpPr>
        <p:spPr>
          <a:xfrm>
            <a:off x="1097280" y="274978"/>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dirty="0" smtClean="0">
                <a:solidFill>
                  <a:schemeClr val="accent2"/>
                </a:solidFill>
              </a:rPr>
              <a:t>The main factors to be analyzed on EIR are:</a:t>
            </a:r>
            <a:endParaRPr lang="en-US" sz="4000" dirty="0">
              <a:solidFill>
                <a:schemeClr val="accent2"/>
              </a:solidFill>
            </a:endParaRPr>
          </a:p>
        </p:txBody>
      </p:sp>
      <p:sp>
        <p:nvSpPr>
          <p:cNvPr id="24" name="Content Placeholder 2"/>
          <p:cNvSpPr txBox="1">
            <a:spLocks/>
          </p:cNvSpPr>
          <p:nvPr/>
        </p:nvSpPr>
        <p:spPr>
          <a:xfrm>
            <a:off x="4661054" y="3095196"/>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200" b="1" dirty="0" smtClean="0">
                <a:solidFill>
                  <a:srgbClr val="154C71"/>
                </a:solidFill>
                <a:latin typeface="+mj-lt"/>
              </a:rPr>
              <a:t>Noise</a:t>
            </a:r>
            <a:endParaRPr lang="en-US" sz="2200" b="1" dirty="0">
              <a:solidFill>
                <a:srgbClr val="154C71"/>
              </a:solidFill>
            </a:endParaRPr>
          </a:p>
        </p:txBody>
      </p:sp>
      <p:sp>
        <p:nvSpPr>
          <p:cNvPr id="31" name="Content Placeholder 2"/>
          <p:cNvSpPr txBox="1">
            <a:spLocks/>
          </p:cNvSpPr>
          <p:nvPr/>
        </p:nvSpPr>
        <p:spPr>
          <a:xfrm>
            <a:off x="219468" y="4544409"/>
            <a:ext cx="3973239" cy="4312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200" b="1" dirty="0" smtClean="0">
                <a:solidFill>
                  <a:srgbClr val="154C71"/>
                </a:solidFill>
                <a:latin typeface="+mj-lt"/>
              </a:rPr>
              <a:t>Transportation and Circulation</a:t>
            </a:r>
            <a:endParaRPr lang="en-US" sz="2200" b="1" dirty="0">
              <a:solidFill>
                <a:srgbClr val="154C71"/>
              </a:solidFill>
            </a:endParaRPr>
          </a:p>
        </p:txBody>
      </p:sp>
      <p:sp>
        <p:nvSpPr>
          <p:cNvPr id="32" name="Content Placeholder 2"/>
          <p:cNvSpPr txBox="1">
            <a:spLocks/>
          </p:cNvSpPr>
          <p:nvPr/>
        </p:nvSpPr>
        <p:spPr>
          <a:xfrm>
            <a:off x="799005" y="3128684"/>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2200" b="1" dirty="0" smtClean="0">
                <a:solidFill>
                  <a:srgbClr val="154C71"/>
                </a:solidFill>
                <a:latin typeface="+mj-lt"/>
              </a:rPr>
              <a:t>Air Quality</a:t>
            </a:r>
            <a:endParaRPr lang="en-US" sz="2200" b="1" dirty="0">
              <a:solidFill>
                <a:srgbClr val="154C71"/>
              </a:solidFill>
            </a:endParaRPr>
          </a:p>
        </p:txBody>
      </p:sp>
      <p:sp>
        <p:nvSpPr>
          <p:cNvPr id="41" name="Content Placeholder 2"/>
          <p:cNvSpPr txBox="1">
            <a:spLocks/>
          </p:cNvSpPr>
          <p:nvPr/>
        </p:nvSpPr>
        <p:spPr>
          <a:xfrm>
            <a:off x="8563269" y="5708625"/>
            <a:ext cx="3828174" cy="11493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Clr>
                <a:schemeClr val="accent1">
                  <a:lumMod val="75000"/>
                </a:schemeClr>
              </a:buClr>
              <a:buNone/>
            </a:pPr>
            <a:r>
              <a:rPr lang="en-US" sz="1700" b="1" dirty="0" smtClean="0">
                <a:solidFill>
                  <a:srgbClr val="154C71"/>
                </a:solidFill>
                <a:latin typeface="+mj-lt"/>
              </a:rPr>
              <a:t>To include: </a:t>
            </a:r>
            <a:r>
              <a:rPr lang="en-US" sz="1700" dirty="0" smtClean="0">
                <a:solidFill>
                  <a:srgbClr val="154C71"/>
                </a:solidFill>
                <a:latin typeface="+mj-lt"/>
              </a:rPr>
              <a:t>Utilities and Services Systems</a:t>
            </a:r>
          </a:p>
          <a:p>
            <a:pPr marL="0" indent="0">
              <a:lnSpc>
                <a:spcPct val="100000"/>
              </a:lnSpc>
              <a:spcBef>
                <a:spcPts val="0"/>
              </a:spcBef>
              <a:spcAft>
                <a:spcPts val="0"/>
              </a:spcAft>
              <a:buClr>
                <a:schemeClr val="accent1">
                  <a:lumMod val="75000"/>
                </a:schemeClr>
              </a:buClr>
              <a:buNone/>
            </a:pPr>
            <a:r>
              <a:rPr lang="en-US" sz="1700" dirty="0" smtClean="0">
                <a:solidFill>
                  <a:srgbClr val="154C71"/>
                </a:solidFill>
                <a:latin typeface="+mj-lt"/>
              </a:rPr>
              <a:t>	 Biological Resources</a:t>
            </a:r>
          </a:p>
        </p:txBody>
      </p:sp>
      <p:pic>
        <p:nvPicPr>
          <p:cNvPr id="1026" name="Picture 2" descr="cabin_text.jpg (451×3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79" y="674440"/>
            <a:ext cx="7656270" cy="5754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WaysideRendering.png (664×5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482" y="349374"/>
            <a:ext cx="6839036" cy="6159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9485" y="1083404"/>
            <a:ext cx="7888458" cy="4917345"/>
          </a:xfrm>
          <a:prstGeom prst="rect">
            <a:avLst/>
          </a:prstGeom>
          <a:ln>
            <a:noFill/>
          </a:ln>
          <a:effectLst>
            <a:softEdge rad="112500"/>
          </a:effectLst>
        </p:spPr>
      </p:pic>
      <p:pic>
        <p:nvPicPr>
          <p:cNvPr id="22" name="内容占位符 7" descr="屏幕快照 2016-05-30 11.25.15 PM.png"/>
          <p:cNvPicPr>
            <a:picLocks noGrp="1" noChangeAspect="1"/>
          </p:cNvPicPr>
          <p:nvPr>
            <p:ph idx="4294967295"/>
          </p:nvPr>
        </p:nvPicPr>
        <p:blipFill rotWithShape="1">
          <a:blip r:embed="rId7">
            <a:extLst>
              <a:ext uri="{28A0092B-C50C-407E-A947-70E740481C1C}">
                <a14:useLocalDpi xmlns:a14="http://schemas.microsoft.com/office/drawing/2010/main" val="0"/>
              </a:ext>
            </a:extLst>
          </a:blip>
          <a:srcRect l="7143" t="513" r="24764" b="1119"/>
          <a:stretch/>
        </p:blipFill>
        <p:spPr>
          <a:xfrm>
            <a:off x="0" y="1409700"/>
            <a:ext cx="7067550" cy="5481638"/>
          </a:xfrm>
          <a:prstGeom prst="rect">
            <a:avLst/>
          </a:prstGeom>
          <a:ln>
            <a:noFill/>
          </a:ln>
          <a:effectLst>
            <a:softEdge rad="112500"/>
          </a:effectLst>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b="24349"/>
          <a:stretch/>
        </p:blipFill>
        <p:spPr>
          <a:xfrm>
            <a:off x="1253497" y="1333709"/>
            <a:ext cx="9685006" cy="5495128"/>
          </a:xfrm>
          <a:prstGeom prst="rect">
            <a:avLst/>
          </a:prstGeom>
          <a:ln>
            <a:noFill/>
          </a:ln>
          <a:effectLst>
            <a:softEdge rad="112500"/>
          </a:effec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9185" y="981075"/>
            <a:ext cx="7835900" cy="5876925"/>
          </a:xfrm>
          <a:prstGeom prst="rect">
            <a:avLst/>
          </a:prstGeom>
          <a:ln>
            <a:noFill/>
          </a:ln>
          <a:effectLst>
            <a:softEdge rad="112500"/>
          </a:effectLst>
        </p:spPr>
      </p:pic>
    </p:spTree>
    <p:extLst>
      <p:ext uri="{BB962C8B-B14F-4D97-AF65-F5344CB8AC3E}">
        <p14:creationId xmlns:p14="http://schemas.microsoft.com/office/powerpoint/2010/main" val="858362319"/>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1026"/>
                                        </p:tgtEl>
                                        <p:attrNameLst>
                                          <p:attrName>ppt_w</p:attrName>
                                        </p:attrNameLst>
                                      </p:cBhvr>
                                      <p:tavLst>
                                        <p:tav tm="0">
                                          <p:val>
                                            <p:strVal val="ppt_w"/>
                                          </p:val>
                                        </p:tav>
                                        <p:tav tm="100000">
                                          <p:val>
                                            <p:fltVal val="0"/>
                                          </p:val>
                                        </p:tav>
                                      </p:tavLst>
                                    </p:anim>
                                    <p:anim calcmode="lin" valueType="num">
                                      <p:cBhvr>
                                        <p:cTn id="15" dur="1000"/>
                                        <p:tgtEl>
                                          <p:spTgt spid="1026"/>
                                        </p:tgtEl>
                                        <p:attrNameLst>
                                          <p:attrName>ppt_h</p:attrName>
                                        </p:attrNameLst>
                                      </p:cBhvr>
                                      <p:tavLst>
                                        <p:tav tm="0">
                                          <p:val>
                                            <p:strVal val="ppt_h"/>
                                          </p:val>
                                        </p:tav>
                                        <p:tav tm="100000">
                                          <p:val>
                                            <p:fltVal val="0"/>
                                          </p:val>
                                        </p:tav>
                                      </p:tavLst>
                                    </p:anim>
                                    <p:anim calcmode="lin" valueType="num">
                                      <p:cBhvr>
                                        <p:cTn id="16" dur="1000"/>
                                        <p:tgtEl>
                                          <p:spTgt spid="1026"/>
                                        </p:tgtEl>
                                        <p:attrNameLst>
                                          <p:attrName>style.rotation</p:attrName>
                                        </p:attrNameLst>
                                      </p:cBhvr>
                                      <p:tavLst>
                                        <p:tav tm="0">
                                          <p:val>
                                            <p:fltVal val="0"/>
                                          </p:val>
                                        </p:tav>
                                        <p:tav tm="100000">
                                          <p:val>
                                            <p:fltVal val="90"/>
                                          </p:val>
                                        </p:tav>
                                      </p:tavLst>
                                    </p:anim>
                                    <p:animEffect transition="out" filter="fade">
                                      <p:cBhvr>
                                        <p:cTn id="17" dur="1000"/>
                                        <p:tgtEl>
                                          <p:spTgt spid="1026"/>
                                        </p:tgtEl>
                                      </p:cBhvr>
                                    </p:animEffect>
                                    <p:set>
                                      <p:cBhvr>
                                        <p:cTn id="18" dur="1" fill="hold">
                                          <p:stCondLst>
                                            <p:cond delay="999"/>
                                          </p:stCondLst>
                                        </p:cTn>
                                        <p:tgtEl>
                                          <p:spTgt spid="10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p:cTn id="23" dur="1000" fill="hold"/>
                                        <p:tgtEl>
                                          <p:spTgt spid="1028"/>
                                        </p:tgtEl>
                                        <p:attrNameLst>
                                          <p:attrName>ppt_w</p:attrName>
                                        </p:attrNameLst>
                                      </p:cBhvr>
                                      <p:tavLst>
                                        <p:tav tm="0">
                                          <p:val>
                                            <p:fltVal val="0"/>
                                          </p:val>
                                        </p:tav>
                                        <p:tav tm="100000">
                                          <p:val>
                                            <p:strVal val="#ppt_w"/>
                                          </p:val>
                                        </p:tav>
                                      </p:tavLst>
                                    </p:anim>
                                    <p:anim calcmode="lin" valueType="num">
                                      <p:cBhvr>
                                        <p:cTn id="24" dur="1000" fill="hold"/>
                                        <p:tgtEl>
                                          <p:spTgt spid="1028"/>
                                        </p:tgtEl>
                                        <p:attrNameLst>
                                          <p:attrName>ppt_h</p:attrName>
                                        </p:attrNameLst>
                                      </p:cBhvr>
                                      <p:tavLst>
                                        <p:tav tm="0">
                                          <p:val>
                                            <p:fltVal val="0"/>
                                          </p:val>
                                        </p:tav>
                                        <p:tav tm="100000">
                                          <p:val>
                                            <p:strVal val="#ppt_h"/>
                                          </p:val>
                                        </p:tav>
                                      </p:tavLst>
                                    </p:anim>
                                    <p:anim calcmode="lin" valueType="num">
                                      <p:cBhvr>
                                        <p:cTn id="25" dur="1000" fill="hold"/>
                                        <p:tgtEl>
                                          <p:spTgt spid="1028"/>
                                        </p:tgtEl>
                                        <p:attrNameLst>
                                          <p:attrName>style.rotation</p:attrName>
                                        </p:attrNameLst>
                                      </p:cBhvr>
                                      <p:tavLst>
                                        <p:tav tm="0">
                                          <p:val>
                                            <p:fltVal val="90"/>
                                          </p:val>
                                        </p:tav>
                                        <p:tav tm="100000">
                                          <p:val>
                                            <p:fltVal val="0"/>
                                          </p:val>
                                        </p:tav>
                                      </p:tavLst>
                                    </p:anim>
                                    <p:animEffect transition="in" filter="fade">
                                      <p:cBhvr>
                                        <p:cTn id="26" dur="1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1028"/>
                                        </p:tgtEl>
                                        <p:attrNameLst>
                                          <p:attrName>ppt_w</p:attrName>
                                        </p:attrNameLst>
                                      </p:cBhvr>
                                      <p:tavLst>
                                        <p:tav tm="0">
                                          <p:val>
                                            <p:strVal val="ppt_w"/>
                                          </p:val>
                                        </p:tav>
                                        <p:tav tm="100000">
                                          <p:val>
                                            <p:fltVal val="0"/>
                                          </p:val>
                                        </p:tav>
                                      </p:tavLst>
                                    </p:anim>
                                    <p:anim calcmode="lin" valueType="num">
                                      <p:cBhvr>
                                        <p:cTn id="31" dur="1000"/>
                                        <p:tgtEl>
                                          <p:spTgt spid="1028"/>
                                        </p:tgtEl>
                                        <p:attrNameLst>
                                          <p:attrName>ppt_h</p:attrName>
                                        </p:attrNameLst>
                                      </p:cBhvr>
                                      <p:tavLst>
                                        <p:tav tm="0">
                                          <p:val>
                                            <p:strVal val="ppt_h"/>
                                          </p:val>
                                        </p:tav>
                                        <p:tav tm="100000">
                                          <p:val>
                                            <p:fltVal val="0"/>
                                          </p:val>
                                        </p:tav>
                                      </p:tavLst>
                                    </p:anim>
                                    <p:anim calcmode="lin" valueType="num">
                                      <p:cBhvr>
                                        <p:cTn id="32" dur="1000"/>
                                        <p:tgtEl>
                                          <p:spTgt spid="1028"/>
                                        </p:tgtEl>
                                        <p:attrNameLst>
                                          <p:attrName>style.rotation</p:attrName>
                                        </p:attrNameLst>
                                      </p:cBhvr>
                                      <p:tavLst>
                                        <p:tav tm="0">
                                          <p:val>
                                            <p:fltVal val="0"/>
                                          </p:val>
                                        </p:tav>
                                        <p:tav tm="100000">
                                          <p:val>
                                            <p:fltVal val="90"/>
                                          </p:val>
                                        </p:tav>
                                      </p:tavLst>
                                    </p:anim>
                                    <p:animEffect transition="out" filter="fade">
                                      <p:cBhvr>
                                        <p:cTn id="33" dur="1000"/>
                                        <p:tgtEl>
                                          <p:spTgt spid="1028"/>
                                        </p:tgtEl>
                                      </p:cBhvr>
                                    </p:animEffect>
                                    <p:set>
                                      <p:cBhvr>
                                        <p:cTn id="34" dur="1" fill="hold">
                                          <p:stCondLst>
                                            <p:cond delay="999"/>
                                          </p:stCondLst>
                                        </p:cTn>
                                        <p:tgtEl>
                                          <p:spTgt spid="10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childTnLst>
                                    <p:anim calcmode="lin" valueType="num">
                                      <p:cBhvr>
                                        <p:cTn id="46" dur="1000"/>
                                        <p:tgtEl>
                                          <p:spTgt spid="21"/>
                                        </p:tgtEl>
                                        <p:attrNameLst>
                                          <p:attrName>ppt_w</p:attrName>
                                        </p:attrNameLst>
                                      </p:cBhvr>
                                      <p:tavLst>
                                        <p:tav tm="0">
                                          <p:val>
                                            <p:strVal val="ppt_w"/>
                                          </p:val>
                                        </p:tav>
                                        <p:tav tm="100000">
                                          <p:val>
                                            <p:fltVal val="0"/>
                                          </p:val>
                                        </p:tav>
                                      </p:tavLst>
                                    </p:anim>
                                    <p:anim calcmode="lin" valueType="num">
                                      <p:cBhvr>
                                        <p:cTn id="47" dur="1000"/>
                                        <p:tgtEl>
                                          <p:spTgt spid="21"/>
                                        </p:tgtEl>
                                        <p:attrNameLst>
                                          <p:attrName>ppt_h</p:attrName>
                                        </p:attrNameLst>
                                      </p:cBhvr>
                                      <p:tavLst>
                                        <p:tav tm="0">
                                          <p:val>
                                            <p:strVal val="ppt_h"/>
                                          </p:val>
                                        </p:tav>
                                        <p:tav tm="100000">
                                          <p:val>
                                            <p:fltVal val="0"/>
                                          </p:val>
                                        </p:tav>
                                      </p:tavLst>
                                    </p:anim>
                                    <p:anim calcmode="lin" valueType="num">
                                      <p:cBhvr>
                                        <p:cTn id="48" dur="1000"/>
                                        <p:tgtEl>
                                          <p:spTgt spid="21"/>
                                        </p:tgtEl>
                                        <p:attrNameLst>
                                          <p:attrName>style.rotation</p:attrName>
                                        </p:attrNameLst>
                                      </p:cBhvr>
                                      <p:tavLst>
                                        <p:tav tm="0">
                                          <p:val>
                                            <p:fltVal val="0"/>
                                          </p:val>
                                        </p:tav>
                                        <p:tav tm="100000">
                                          <p:val>
                                            <p:fltVal val="90"/>
                                          </p:val>
                                        </p:tav>
                                      </p:tavLst>
                                    </p:anim>
                                    <p:animEffect transition="out" filter="fade">
                                      <p:cBhvr>
                                        <p:cTn id="49" dur="1000"/>
                                        <p:tgtEl>
                                          <p:spTgt spid="21"/>
                                        </p:tgtEl>
                                      </p:cBhvr>
                                    </p:animEffect>
                                    <p:set>
                                      <p:cBhvr>
                                        <p:cTn id="50" dur="1" fill="hold">
                                          <p:stCondLst>
                                            <p:cond delay="999"/>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p:cTn id="55" dur="1000" fill="hold"/>
                                        <p:tgtEl>
                                          <p:spTgt spid="22"/>
                                        </p:tgtEl>
                                        <p:attrNameLst>
                                          <p:attrName>ppt_w</p:attrName>
                                        </p:attrNameLst>
                                      </p:cBhvr>
                                      <p:tavLst>
                                        <p:tav tm="0">
                                          <p:val>
                                            <p:fltVal val="0"/>
                                          </p:val>
                                        </p:tav>
                                        <p:tav tm="100000">
                                          <p:val>
                                            <p:strVal val="#ppt_w"/>
                                          </p:val>
                                        </p:tav>
                                      </p:tavLst>
                                    </p:anim>
                                    <p:anim calcmode="lin" valueType="num">
                                      <p:cBhvr>
                                        <p:cTn id="56" dur="1000" fill="hold"/>
                                        <p:tgtEl>
                                          <p:spTgt spid="22"/>
                                        </p:tgtEl>
                                        <p:attrNameLst>
                                          <p:attrName>ppt_h</p:attrName>
                                        </p:attrNameLst>
                                      </p:cBhvr>
                                      <p:tavLst>
                                        <p:tav tm="0">
                                          <p:val>
                                            <p:fltVal val="0"/>
                                          </p:val>
                                        </p:tav>
                                        <p:tav tm="100000">
                                          <p:val>
                                            <p:strVal val="#ppt_h"/>
                                          </p:val>
                                        </p:tav>
                                      </p:tavLst>
                                    </p:anim>
                                    <p:anim calcmode="lin" valueType="num">
                                      <p:cBhvr>
                                        <p:cTn id="57" dur="1000" fill="hold"/>
                                        <p:tgtEl>
                                          <p:spTgt spid="22"/>
                                        </p:tgtEl>
                                        <p:attrNameLst>
                                          <p:attrName>style.rotation</p:attrName>
                                        </p:attrNameLst>
                                      </p:cBhvr>
                                      <p:tavLst>
                                        <p:tav tm="0">
                                          <p:val>
                                            <p:fltVal val="90"/>
                                          </p:val>
                                        </p:tav>
                                        <p:tav tm="100000">
                                          <p:val>
                                            <p:fltVal val="0"/>
                                          </p:val>
                                        </p:tav>
                                      </p:tavLst>
                                    </p:anim>
                                    <p:animEffect transition="in" filter="fade">
                                      <p:cBhvr>
                                        <p:cTn id="58" dur="10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nodeType="clickEffect">
                                  <p:stCondLst>
                                    <p:cond delay="0"/>
                                  </p:stCondLst>
                                  <p:childTnLst>
                                    <p:anim calcmode="lin" valueType="num">
                                      <p:cBhvr>
                                        <p:cTn id="62" dur="1000"/>
                                        <p:tgtEl>
                                          <p:spTgt spid="22"/>
                                        </p:tgtEl>
                                        <p:attrNameLst>
                                          <p:attrName>ppt_w</p:attrName>
                                        </p:attrNameLst>
                                      </p:cBhvr>
                                      <p:tavLst>
                                        <p:tav tm="0">
                                          <p:val>
                                            <p:strVal val="ppt_w"/>
                                          </p:val>
                                        </p:tav>
                                        <p:tav tm="100000">
                                          <p:val>
                                            <p:fltVal val="0"/>
                                          </p:val>
                                        </p:tav>
                                      </p:tavLst>
                                    </p:anim>
                                    <p:anim calcmode="lin" valueType="num">
                                      <p:cBhvr>
                                        <p:cTn id="63" dur="1000"/>
                                        <p:tgtEl>
                                          <p:spTgt spid="22"/>
                                        </p:tgtEl>
                                        <p:attrNameLst>
                                          <p:attrName>ppt_h</p:attrName>
                                        </p:attrNameLst>
                                      </p:cBhvr>
                                      <p:tavLst>
                                        <p:tav tm="0">
                                          <p:val>
                                            <p:strVal val="ppt_h"/>
                                          </p:val>
                                        </p:tav>
                                        <p:tav tm="100000">
                                          <p:val>
                                            <p:fltVal val="0"/>
                                          </p:val>
                                        </p:tav>
                                      </p:tavLst>
                                    </p:anim>
                                    <p:anim calcmode="lin" valueType="num">
                                      <p:cBhvr>
                                        <p:cTn id="64" dur="1000"/>
                                        <p:tgtEl>
                                          <p:spTgt spid="22"/>
                                        </p:tgtEl>
                                        <p:attrNameLst>
                                          <p:attrName>style.rotation</p:attrName>
                                        </p:attrNameLst>
                                      </p:cBhvr>
                                      <p:tavLst>
                                        <p:tav tm="0">
                                          <p:val>
                                            <p:fltVal val="0"/>
                                          </p:val>
                                        </p:tav>
                                        <p:tav tm="100000">
                                          <p:val>
                                            <p:fltVal val="90"/>
                                          </p:val>
                                        </p:tav>
                                      </p:tavLst>
                                    </p:anim>
                                    <p:animEffect transition="out" filter="fade">
                                      <p:cBhvr>
                                        <p:cTn id="65" dur="1000"/>
                                        <p:tgtEl>
                                          <p:spTgt spid="22"/>
                                        </p:tgtEl>
                                      </p:cBhvr>
                                    </p:animEffect>
                                    <p:set>
                                      <p:cBhvr>
                                        <p:cTn id="66" dur="1" fill="hold">
                                          <p:stCondLst>
                                            <p:cond delay="999"/>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 calcmode="lin" valueType="num">
                                      <p:cBhvr>
                                        <p:cTn id="73" dur="1000" fill="hold"/>
                                        <p:tgtEl>
                                          <p:spTgt spid="25"/>
                                        </p:tgtEl>
                                        <p:attrNameLst>
                                          <p:attrName>style.rotation</p:attrName>
                                        </p:attrNameLst>
                                      </p:cBhvr>
                                      <p:tavLst>
                                        <p:tav tm="0">
                                          <p:val>
                                            <p:fltVal val="90"/>
                                          </p:val>
                                        </p:tav>
                                        <p:tav tm="100000">
                                          <p:val>
                                            <p:fltVal val="0"/>
                                          </p:val>
                                        </p:tav>
                                      </p:tavLst>
                                    </p:anim>
                                    <p:animEffect transition="in" filter="fade">
                                      <p:cBhvr>
                                        <p:cTn id="74" dur="10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25"/>
                                        </p:tgtEl>
                                        <p:attrNameLst>
                                          <p:attrName>ppt_w</p:attrName>
                                        </p:attrNameLst>
                                      </p:cBhvr>
                                      <p:tavLst>
                                        <p:tav tm="0">
                                          <p:val>
                                            <p:strVal val="ppt_w"/>
                                          </p:val>
                                        </p:tav>
                                        <p:tav tm="100000">
                                          <p:val>
                                            <p:fltVal val="0"/>
                                          </p:val>
                                        </p:tav>
                                      </p:tavLst>
                                    </p:anim>
                                    <p:anim calcmode="lin" valueType="num">
                                      <p:cBhvr>
                                        <p:cTn id="79" dur="1000"/>
                                        <p:tgtEl>
                                          <p:spTgt spid="25"/>
                                        </p:tgtEl>
                                        <p:attrNameLst>
                                          <p:attrName>ppt_h</p:attrName>
                                        </p:attrNameLst>
                                      </p:cBhvr>
                                      <p:tavLst>
                                        <p:tav tm="0">
                                          <p:val>
                                            <p:strVal val="ppt_h"/>
                                          </p:val>
                                        </p:tav>
                                        <p:tav tm="100000">
                                          <p:val>
                                            <p:fltVal val="0"/>
                                          </p:val>
                                        </p:tav>
                                      </p:tavLst>
                                    </p:anim>
                                    <p:anim calcmode="lin" valueType="num">
                                      <p:cBhvr>
                                        <p:cTn id="80" dur="1000"/>
                                        <p:tgtEl>
                                          <p:spTgt spid="25"/>
                                        </p:tgtEl>
                                        <p:attrNameLst>
                                          <p:attrName>style.rotation</p:attrName>
                                        </p:attrNameLst>
                                      </p:cBhvr>
                                      <p:tavLst>
                                        <p:tav tm="0">
                                          <p:val>
                                            <p:fltVal val="0"/>
                                          </p:val>
                                        </p:tav>
                                        <p:tav tm="100000">
                                          <p:val>
                                            <p:fltVal val="90"/>
                                          </p:val>
                                        </p:tav>
                                      </p:tavLst>
                                    </p:anim>
                                    <p:animEffect transition="out" filter="fade">
                                      <p:cBhvr>
                                        <p:cTn id="81" dur="1000"/>
                                        <p:tgtEl>
                                          <p:spTgt spid="25"/>
                                        </p:tgtEl>
                                      </p:cBhvr>
                                    </p:animEffect>
                                    <p:set>
                                      <p:cBhvr>
                                        <p:cTn id="82" dur="1" fill="hold">
                                          <p:stCondLst>
                                            <p:cond delay="999"/>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 calcmode="lin" valueType="num">
                                      <p:cBhvr>
                                        <p:cTn id="87" dur="1000" fill="hold"/>
                                        <p:tgtEl>
                                          <p:spTgt spid="2"/>
                                        </p:tgtEl>
                                        <p:attrNameLst>
                                          <p:attrName>ppt_w</p:attrName>
                                        </p:attrNameLst>
                                      </p:cBhvr>
                                      <p:tavLst>
                                        <p:tav tm="0">
                                          <p:val>
                                            <p:fltVal val="0"/>
                                          </p:val>
                                        </p:tav>
                                        <p:tav tm="100000">
                                          <p:val>
                                            <p:strVal val="#ppt_w"/>
                                          </p:val>
                                        </p:tav>
                                      </p:tavLst>
                                    </p:anim>
                                    <p:anim calcmode="lin" valueType="num">
                                      <p:cBhvr>
                                        <p:cTn id="88" dur="1000" fill="hold"/>
                                        <p:tgtEl>
                                          <p:spTgt spid="2"/>
                                        </p:tgtEl>
                                        <p:attrNameLst>
                                          <p:attrName>ppt_h</p:attrName>
                                        </p:attrNameLst>
                                      </p:cBhvr>
                                      <p:tavLst>
                                        <p:tav tm="0">
                                          <p:val>
                                            <p:fltVal val="0"/>
                                          </p:val>
                                        </p:tav>
                                        <p:tav tm="100000">
                                          <p:val>
                                            <p:strVal val="#ppt_h"/>
                                          </p:val>
                                        </p:tav>
                                      </p:tavLst>
                                    </p:anim>
                                    <p:anim calcmode="lin" valueType="num">
                                      <p:cBhvr>
                                        <p:cTn id="89" dur="1000" fill="hold"/>
                                        <p:tgtEl>
                                          <p:spTgt spid="2"/>
                                        </p:tgtEl>
                                        <p:attrNameLst>
                                          <p:attrName>style.rotation</p:attrName>
                                        </p:attrNameLst>
                                      </p:cBhvr>
                                      <p:tavLst>
                                        <p:tav tm="0">
                                          <p:val>
                                            <p:fltVal val="90"/>
                                          </p:val>
                                        </p:tav>
                                        <p:tav tm="100000">
                                          <p:val>
                                            <p:fltVal val="0"/>
                                          </p:val>
                                        </p:tav>
                                      </p:tavLst>
                                    </p:anim>
                                    <p:animEffect transition="in" filter="fade">
                                      <p:cBhvr>
                                        <p:cTn id="90" dur="10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xit" presetSubtype="0" fill="hold" nodeType="clickEffect">
                                  <p:stCondLst>
                                    <p:cond delay="0"/>
                                  </p:stCondLst>
                                  <p:childTnLst>
                                    <p:anim calcmode="lin" valueType="num">
                                      <p:cBhvr>
                                        <p:cTn id="94" dur="1000"/>
                                        <p:tgtEl>
                                          <p:spTgt spid="2"/>
                                        </p:tgtEl>
                                        <p:attrNameLst>
                                          <p:attrName>ppt_w</p:attrName>
                                        </p:attrNameLst>
                                      </p:cBhvr>
                                      <p:tavLst>
                                        <p:tav tm="0">
                                          <p:val>
                                            <p:strVal val="ppt_w"/>
                                          </p:val>
                                        </p:tav>
                                        <p:tav tm="100000">
                                          <p:val>
                                            <p:fltVal val="0"/>
                                          </p:val>
                                        </p:tav>
                                      </p:tavLst>
                                    </p:anim>
                                    <p:anim calcmode="lin" valueType="num">
                                      <p:cBhvr>
                                        <p:cTn id="95" dur="1000"/>
                                        <p:tgtEl>
                                          <p:spTgt spid="2"/>
                                        </p:tgtEl>
                                        <p:attrNameLst>
                                          <p:attrName>ppt_h</p:attrName>
                                        </p:attrNameLst>
                                      </p:cBhvr>
                                      <p:tavLst>
                                        <p:tav tm="0">
                                          <p:val>
                                            <p:strVal val="ppt_h"/>
                                          </p:val>
                                        </p:tav>
                                        <p:tav tm="100000">
                                          <p:val>
                                            <p:fltVal val="0"/>
                                          </p:val>
                                        </p:tav>
                                      </p:tavLst>
                                    </p:anim>
                                    <p:anim calcmode="lin" valueType="num">
                                      <p:cBhvr>
                                        <p:cTn id="96" dur="1000"/>
                                        <p:tgtEl>
                                          <p:spTgt spid="2"/>
                                        </p:tgtEl>
                                        <p:attrNameLst>
                                          <p:attrName>style.rotation</p:attrName>
                                        </p:attrNameLst>
                                      </p:cBhvr>
                                      <p:tavLst>
                                        <p:tav tm="0">
                                          <p:val>
                                            <p:fltVal val="0"/>
                                          </p:val>
                                        </p:tav>
                                        <p:tav tm="100000">
                                          <p:val>
                                            <p:fltVal val="90"/>
                                          </p:val>
                                        </p:tav>
                                      </p:tavLst>
                                    </p:anim>
                                    <p:animEffect transition="out" filter="fade">
                                      <p:cBhvr>
                                        <p:cTn id="97" dur="1000"/>
                                        <p:tgtEl>
                                          <p:spTgt spid="2"/>
                                        </p:tgtEl>
                                      </p:cBhvr>
                                    </p:animEffect>
                                    <p:set>
                                      <p:cBhvr>
                                        <p:cTn id="9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6" name="Plaque 35"/>
          <p:cNvSpPr/>
          <p:nvPr/>
        </p:nvSpPr>
        <p:spPr>
          <a:xfrm>
            <a:off x="8278888" y="2920532"/>
            <a:ext cx="3381154" cy="780584"/>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Plaque 36"/>
          <p:cNvSpPr/>
          <p:nvPr/>
        </p:nvSpPr>
        <p:spPr>
          <a:xfrm>
            <a:off x="8319054" y="4360480"/>
            <a:ext cx="3381154" cy="780584"/>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Plaque 34"/>
          <p:cNvSpPr/>
          <p:nvPr/>
        </p:nvSpPr>
        <p:spPr>
          <a:xfrm>
            <a:off x="4416839" y="2920532"/>
            <a:ext cx="3381154" cy="780584"/>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solidFill>
                <a:schemeClr val="bg1"/>
              </a:solidFill>
            </a:endParaRPr>
          </a:p>
        </p:txBody>
      </p:sp>
      <p:sp>
        <p:nvSpPr>
          <p:cNvPr id="38" name="Plaque 37"/>
          <p:cNvSpPr/>
          <p:nvPr/>
        </p:nvSpPr>
        <p:spPr>
          <a:xfrm>
            <a:off x="540982" y="4369745"/>
            <a:ext cx="3381154" cy="780584"/>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Plaque 33"/>
          <p:cNvSpPr/>
          <p:nvPr/>
        </p:nvSpPr>
        <p:spPr>
          <a:xfrm>
            <a:off x="4436922" y="4360480"/>
            <a:ext cx="3381154" cy="780584"/>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laque 5"/>
          <p:cNvSpPr/>
          <p:nvPr/>
        </p:nvSpPr>
        <p:spPr>
          <a:xfrm>
            <a:off x="554790" y="2954020"/>
            <a:ext cx="3381154" cy="780584"/>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Content Placeholder 2"/>
          <p:cNvSpPr txBox="1">
            <a:spLocks/>
          </p:cNvSpPr>
          <p:nvPr/>
        </p:nvSpPr>
        <p:spPr>
          <a:xfrm>
            <a:off x="4661054" y="4535144"/>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900" dirty="0" smtClean="0">
                <a:solidFill>
                  <a:schemeClr val="bg1"/>
                </a:solidFill>
                <a:latin typeface="+mj-lt"/>
              </a:rPr>
              <a:t>Land Use</a:t>
            </a:r>
            <a:endParaRPr lang="en-US" sz="1900" dirty="0">
              <a:solidFill>
                <a:schemeClr val="bg1"/>
              </a:solidFill>
            </a:endParaRPr>
          </a:p>
        </p:txBody>
      </p:sp>
      <p:sp>
        <p:nvSpPr>
          <p:cNvPr id="29" name="Content Placeholder 2"/>
          <p:cNvSpPr txBox="1">
            <a:spLocks/>
          </p:cNvSpPr>
          <p:nvPr/>
        </p:nvSpPr>
        <p:spPr>
          <a:xfrm>
            <a:off x="8563269" y="4524115"/>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900" dirty="0" smtClean="0">
                <a:solidFill>
                  <a:schemeClr val="bg1"/>
                </a:solidFill>
                <a:latin typeface="+mj-lt"/>
              </a:rPr>
              <a:t>Aesthetics</a:t>
            </a:r>
            <a:endParaRPr lang="en-US" sz="1900" dirty="0">
              <a:solidFill>
                <a:schemeClr val="bg1"/>
              </a:solidFill>
            </a:endParaRPr>
          </a:p>
        </p:txBody>
      </p:sp>
      <p:sp>
        <p:nvSpPr>
          <p:cNvPr id="30" name="Content Placeholder 2"/>
          <p:cNvSpPr txBox="1">
            <a:spLocks/>
          </p:cNvSpPr>
          <p:nvPr/>
        </p:nvSpPr>
        <p:spPr>
          <a:xfrm>
            <a:off x="8339941" y="3095196"/>
            <a:ext cx="3259047" cy="4312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900" dirty="0" smtClean="0">
                <a:solidFill>
                  <a:schemeClr val="bg1"/>
                </a:solidFill>
                <a:latin typeface="+mj-lt"/>
              </a:rPr>
              <a:t>Population and Housing</a:t>
            </a:r>
            <a:endParaRPr lang="en-US" sz="1900" dirty="0">
              <a:solidFill>
                <a:schemeClr val="bg1"/>
              </a:solidFill>
            </a:endParaRPr>
          </a:p>
        </p:txBody>
      </p:sp>
      <p:sp>
        <p:nvSpPr>
          <p:cNvPr id="16" name="Title 1"/>
          <p:cNvSpPr txBox="1">
            <a:spLocks/>
          </p:cNvSpPr>
          <p:nvPr/>
        </p:nvSpPr>
        <p:spPr>
          <a:xfrm>
            <a:off x="1811883" y="74859"/>
            <a:ext cx="8435446" cy="145075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RPr/>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dirty="0"/>
              <a:t>The main factors to be analyzed on EIR are:</a:t>
            </a:r>
          </a:p>
        </p:txBody>
      </p:sp>
      <p:sp>
        <p:nvSpPr>
          <p:cNvPr id="24" name="Content Placeholder 2"/>
          <p:cNvSpPr txBox="1">
            <a:spLocks/>
          </p:cNvSpPr>
          <p:nvPr/>
        </p:nvSpPr>
        <p:spPr>
          <a:xfrm>
            <a:off x="4661054" y="3095196"/>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900" dirty="0" smtClean="0">
                <a:solidFill>
                  <a:schemeClr val="bg1"/>
                </a:solidFill>
                <a:latin typeface="+mj-lt"/>
              </a:rPr>
              <a:t>Noise</a:t>
            </a:r>
            <a:endParaRPr lang="en-US" sz="1900" dirty="0">
              <a:solidFill>
                <a:schemeClr val="bg1"/>
              </a:solidFill>
            </a:endParaRPr>
          </a:p>
        </p:txBody>
      </p:sp>
      <p:sp>
        <p:nvSpPr>
          <p:cNvPr id="31" name="Content Placeholder 2"/>
          <p:cNvSpPr txBox="1">
            <a:spLocks/>
          </p:cNvSpPr>
          <p:nvPr/>
        </p:nvSpPr>
        <p:spPr>
          <a:xfrm>
            <a:off x="219468" y="4544409"/>
            <a:ext cx="3973239" cy="43125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900" dirty="0" smtClean="0">
                <a:solidFill>
                  <a:schemeClr val="bg1"/>
                </a:solidFill>
                <a:latin typeface="+mj-lt"/>
              </a:rPr>
              <a:t>Transportation and Circulation</a:t>
            </a:r>
            <a:endParaRPr lang="en-US" sz="1900" dirty="0">
              <a:solidFill>
                <a:schemeClr val="bg1"/>
              </a:solidFill>
            </a:endParaRPr>
          </a:p>
        </p:txBody>
      </p:sp>
      <p:sp>
        <p:nvSpPr>
          <p:cNvPr id="32" name="Content Placeholder 2"/>
          <p:cNvSpPr txBox="1">
            <a:spLocks/>
          </p:cNvSpPr>
          <p:nvPr/>
        </p:nvSpPr>
        <p:spPr>
          <a:xfrm>
            <a:off x="799005" y="3128684"/>
            <a:ext cx="2892724" cy="4312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900" dirty="0" smtClean="0">
                <a:solidFill>
                  <a:schemeClr val="bg1"/>
                </a:solidFill>
                <a:latin typeface="+mj-lt"/>
              </a:rPr>
              <a:t>Air Quality</a:t>
            </a:r>
            <a:endParaRPr lang="en-US" sz="1900" dirty="0">
              <a:solidFill>
                <a:schemeClr val="bg1"/>
              </a:solidFill>
            </a:endParaRPr>
          </a:p>
        </p:txBody>
      </p:sp>
      <p:sp>
        <p:nvSpPr>
          <p:cNvPr id="41" name="Content Placeholder 2"/>
          <p:cNvSpPr txBox="1">
            <a:spLocks/>
          </p:cNvSpPr>
          <p:nvPr/>
        </p:nvSpPr>
        <p:spPr>
          <a:xfrm>
            <a:off x="7797993" y="6012904"/>
            <a:ext cx="4491781" cy="114937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Clr>
                <a:schemeClr val="accent1">
                  <a:lumMod val="75000"/>
                </a:schemeClr>
              </a:buClr>
              <a:buNone/>
            </a:pPr>
            <a:r>
              <a:rPr lang="en-US" sz="1700" b="1" dirty="0" smtClean="0">
                <a:solidFill>
                  <a:srgbClr val="154C71"/>
                </a:solidFill>
                <a:latin typeface="+mj-lt"/>
              </a:rPr>
              <a:t>To include: </a:t>
            </a:r>
            <a:r>
              <a:rPr lang="en-US" sz="1700" dirty="0" smtClean="0">
                <a:solidFill>
                  <a:srgbClr val="154C71"/>
                </a:solidFill>
                <a:latin typeface="+mj-lt"/>
              </a:rPr>
              <a:t>Utilities and Services Systems</a:t>
            </a:r>
          </a:p>
          <a:p>
            <a:pPr marL="0" indent="0">
              <a:lnSpc>
                <a:spcPct val="100000"/>
              </a:lnSpc>
              <a:spcBef>
                <a:spcPts val="0"/>
              </a:spcBef>
              <a:spcAft>
                <a:spcPts val="0"/>
              </a:spcAft>
              <a:buClr>
                <a:schemeClr val="accent1">
                  <a:lumMod val="75000"/>
                </a:schemeClr>
              </a:buClr>
              <a:buNone/>
            </a:pPr>
            <a:r>
              <a:rPr lang="en-US" sz="1700" dirty="0" smtClean="0">
                <a:solidFill>
                  <a:srgbClr val="154C71"/>
                </a:solidFill>
                <a:latin typeface="+mj-lt"/>
              </a:rPr>
              <a:t>	     Biological Resources</a:t>
            </a:r>
          </a:p>
        </p:txBody>
      </p:sp>
    </p:spTree>
    <p:extLst>
      <p:ext uri="{BB962C8B-B14F-4D97-AF65-F5344CB8AC3E}">
        <p14:creationId xmlns:p14="http://schemas.microsoft.com/office/powerpoint/2010/main" val="1048288127"/>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59" y="1488762"/>
            <a:ext cx="10273006" cy="5211595"/>
          </a:xfrm>
          <a:prstGeom prst="rect">
            <a:avLst/>
          </a:prstGeom>
        </p:spPr>
      </p:pic>
      <p:sp>
        <p:nvSpPr>
          <p:cNvPr id="9" name="Retângulo de cantos arredondados 8"/>
          <p:cNvSpPr/>
          <p:nvPr/>
        </p:nvSpPr>
        <p:spPr>
          <a:xfrm>
            <a:off x="5254388" y="1760561"/>
            <a:ext cx="1787857" cy="5186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rPr>
              <a:t>Main Campus</a:t>
            </a:r>
            <a:endParaRPr lang="en-US" sz="2000" b="1" dirty="0">
              <a:solidFill>
                <a:sysClr val="windowText" lastClr="000000"/>
              </a:solidFill>
            </a:endParaRPr>
          </a:p>
        </p:txBody>
      </p:sp>
      <p:sp>
        <p:nvSpPr>
          <p:cNvPr id="19" name="Retângulo de cantos arredondados 18"/>
          <p:cNvSpPr/>
          <p:nvPr/>
        </p:nvSpPr>
        <p:spPr>
          <a:xfrm>
            <a:off x="5543266" y="5679743"/>
            <a:ext cx="1787857" cy="5186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rPr>
              <a:t>South Campus</a:t>
            </a:r>
            <a:endParaRPr lang="en-US" sz="2000" b="1" dirty="0">
              <a:solidFill>
                <a:sysClr val="windowText" lastClr="000000"/>
              </a:solidFill>
            </a:endParaRPr>
          </a:p>
        </p:txBody>
      </p:sp>
      <p:sp>
        <p:nvSpPr>
          <p:cNvPr id="21"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smtClean="0">
                <a:solidFill>
                  <a:srgbClr val="124262"/>
                </a:solidFill>
              </a:rPr>
              <a:t>Highway I-280 is the most critical point to overcome</a:t>
            </a:r>
            <a:endParaRPr lang="en-US" dirty="0">
              <a:solidFill>
                <a:srgbClr val="124262"/>
              </a:solidFill>
            </a:endParaRPr>
          </a:p>
        </p:txBody>
      </p:sp>
      <p:pic>
        <p:nvPicPr>
          <p:cNvPr id="1026" name="Picture 2" descr="https://upload.wikimedia.org/wikipedia/commons/thumb/9/93/I-280_%28CA%29.svg/480px-I-280_%28CA%29.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6956" y="2019868"/>
            <a:ext cx="1220100" cy="1019292"/>
          </a:xfrm>
          <a:prstGeom prst="rect">
            <a:avLst/>
          </a:prstGeom>
          <a:noFill/>
          <a:extLst>
            <a:ext uri="{909E8E84-426E-40DD-AFC4-6F175D3DCCD1}">
              <a14:hiddenFill xmlns:a14="http://schemas.microsoft.com/office/drawing/2010/main">
                <a:solidFill>
                  <a:srgbClr val="FFFFFF"/>
                </a:solidFill>
              </a14:hiddenFill>
            </a:ext>
          </a:extLst>
        </p:spPr>
      </p:pic>
      <p:sp>
        <p:nvSpPr>
          <p:cNvPr id="10" name="Seta para a direita 9"/>
          <p:cNvSpPr/>
          <p:nvPr/>
        </p:nvSpPr>
        <p:spPr>
          <a:xfrm rot="9834006">
            <a:off x="7706830" y="2627952"/>
            <a:ext cx="1709873" cy="50839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153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1811883" y="28479"/>
            <a:ext cx="10058400" cy="1450757"/>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dirty="0"/>
              <a:t>What are the environmental </a:t>
            </a:r>
            <a:r>
              <a:rPr lang="en-US" dirty="0" smtClean="0"/>
              <a:t>concerns for the Test Track?</a:t>
            </a:r>
            <a:endParaRPr lang="en-US" dirty="0"/>
          </a:p>
        </p:txBody>
      </p:sp>
      <p:sp>
        <p:nvSpPr>
          <p:cNvPr id="8" name="Plaque 7"/>
          <p:cNvSpPr/>
          <p:nvPr/>
        </p:nvSpPr>
        <p:spPr>
          <a:xfrm>
            <a:off x="7774526" y="2263738"/>
            <a:ext cx="2938460" cy="715648"/>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7878533" y="2432115"/>
            <a:ext cx="2654188" cy="40166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800" dirty="0" smtClean="0">
                <a:solidFill>
                  <a:schemeClr val="bg1"/>
                </a:solidFill>
                <a:latin typeface="+mj-lt"/>
              </a:rPr>
              <a:t>NOISE AND VIBRATION</a:t>
            </a:r>
            <a:endParaRPr lang="en-US" sz="1800" dirty="0">
              <a:solidFill>
                <a:schemeClr val="bg1"/>
              </a:solidFill>
            </a:endParaRPr>
          </a:p>
        </p:txBody>
      </p:sp>
      <p:sp>
        <p:nvSpPr>
          <p:cNvPr id="10" name="Plaque 9"/>
          <p:cNvSpPr/>
          <p:nvPr/>
        </p:nvSpPr>
        <p:spPr>
          <a:xfrm>
            <a:off x="7774526" y="3446959"/>
            <a:ext cx="2938460" cy="715648"/>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ontent Placeholder 2"/>
          <p:cNvSpPr txBox="1">
            <a:spLocks/>
          </p:cNvSpPr>
          <p:nvPr/>
        </p:nvSpPr>
        <p:spPr>
          <a:xfrm>
            <a:off x="8018741" y="3621623"/>
            <a:ext cx="2513980" cy="39538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800" dirty="0" smtClean="0">
                <a:solidFill>
                  <a:schemeClr val="bg1"/>
                </a:solidFill>
                <a:latin typeface="+mj-lt"/>
              </a:rPr>
              <a:t>SPACE</a:t>
            </a:r>
            <a:endParaRPr lang="en-US" sz="1800" dirty="0">
              <a:solidFill>
                <a:schemeClr val="bg1"/>
              </a:solidFill>
            </a:endParaRPr>
          </a:p>
        </p:txBody>
      </p:sp>
      <p:sp>
        <p:nvSpPr>
          <p:cNvPr id="12" name="Plaque 11"/>
          <p:cNvSpPr/>
          <p:nvPr/>
        </p:nvSpPr>
        <p:spPr>
          <a:xfrm>
            <a:off x="7774526" y="4707999"/>
            <a:ext cx="2938460" cy="715648"/>
          </a:xfrm>
          <a:prstGeom prst="plaque">
            <a:avLst/>
          </a:prstGeom>
          <a:solidFill>
            <a:srgbClr val="002060"/>
          </a:solidFill>
          <a:ln>
            <a:solidFill>
              <a:srgbClr val="A0CDE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8018741" y="4882663"/>
            <a:ext cx="2513980" cy="395380"/>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Clr>
                <a:schemeClr val="accent1">
                  <a:lumMod val="75000"/>
                </a:schemeClr>
              </a:buClr>
              <a:buNone/>
            </a:pPr>
            <a:r>
              <a:rPr lang="en-US" sz="1800" dirty="0" smtClean="0">
                <a:solidFill>
                  <a:schemeClr val="bg1"/>
                </a:solidFill>
                <a:latin typeface="+mj-lt"/>
              </a:rPr>
              <a:t>CONSTRUCTION</a:t>
            </a:r>
            <a:endParaRPr lang="en-US" sz="1800" dirty="0">
              <a:solidFill>
                <a:schemeClr val="bg1"/>
              </a:solidFill>
            </a:endParaRPr>
          </a:p>
        </p:txBody>
      </p:sp>
      <p:sp>
        <p:nvSpPr>
          <p:cNvPr id="17" name="Explosão 1 1"/>
          <p:cNvSpPr/>
          <p:nvPr/>
        </p:nvSpPr>
        <p:spPr>
          <a:xfrm rot="21228194">
            <a:off x="354990" y="2339619"/>
            <a:ext cx="5953955" cy="3965485"/>
          </a:xfrm>
          <a:prstGeom prst="irregularSeal1">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CONDITIONAL USE PERMIT</a:t>
            </a:r>
            <a:endParaRPr lang="en-US" sz="3600" dirty="0"/>
          </a:p>
        </p:txBody>
      </p:sp>
    </p:spTree>
    <p:extLst>
      <p:ext uri="{BB962C8B-B14F-4D97-AF65-F5344CB8AC3E}">
        <p14:creationId xmlns:p14="http://schemas.microsoft.com/office/powerpoint/2010/main" val="3798549326"/>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17"/>
                                        </p:tgtEl>
                                        <p:attrNameLst>
                                          <p:attrName>ppt_w</p:attrName>
                                        </p:attrNameLst>
                                      </p:cBhvr>
                                      <p:tavLst>
                                        <p:tav tm="0">
                                          <p:val>
                                            <p:strVal val="ppt_w"/>
                                          </p:val>
                                        </p:tav>
                                        <p:tav tm="100000">
                                          <p:val>
                                            <p:fltVal val="0"/>
                                          </p:val>
                                        </p:tav>
                                      </p:tavLst>
                                    </p:anim>
                                    <p:anim calcmode="lin" valueType="num">
                                      <p:cBhvr>
                                        <p:cTn id="15" dur="1000"/>
                                        <p:tgtEl>
                                          <p:spTgt spid="17"/>
                                        </p:tgtEl>
                                        <p:attrNameLst>
                                          <p:attrName>ppt_h</p:attrName>
                                        </p:attrNameLst>
                                      </p:cBhvr>
                                      <p:tavLst>
                                        <p:tav tm="0">
                                          <p:val>
                                            <p:strVal val="ppt_h"/>
                                          </p:val>
                                        </p:tav>
                                        <p:tav tm="100000">
                                          <p:val>
                                            <p:fltVal val="0"/>
                                          </p:val>
                                        </p:tav>
                                      </p:tavLst>
                                    </p:anim>
                                    <p:anim calcmode="lin" valueType="num">
                                      <p:cBhvr>
                                        <p:cTn id="16" dur="1000"/>
                                        <p:tgtEl>
                                          <p:spTgt spid="17"/>
                                        </p:tgtEl>
                                        <p:attrNameLst>
                                          <p:attrName>style.rotation</p:attrName>
                                        </p:attrNameLst>
                                      </p:cBhvr>
                                      <p:tavLst>
                                        <p:tav tm="0">
                                          <p:val>
                                            <p:fltVal val="0"/>
                                          </p:val>
                                        </p:tav>
                                        <p:tav tm="100000">
                                          <p:val>
                                            <p:fltVal val="90"/>
                                          </p:val>
                                        </p:tav>
                                      </p:tavLst>
                                    </p:anim>
                                    <p:animEffect transition="out" filter="fade">
                                      <p:cBhvr>
                                        <p:cTn id="17" dur="1000"/>
                                        <p:tgtEl>
                                          <p:spTgt spid="17"/>
                                        </p:tgtEl>
                                      </p:cBhvr>
                                    </p:animEffect>
                                    <p:set>
                                      <p:cBhvr>
                                        <p:cTn id="18" dur="1" fill="hold">
                                          <p:stCondLst>
                                            <p:cond delay="999"/>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1000" fill="hold"/>
                                        <p:tgtEl>
                                          <p:spTgt spid="9"/>
                                        </p:tgtEl>
                                        <p:attrNameLst>
                                          <p:attrName>ppt_w</p:attrName>
                                        </p:attrNameLst>
                                      </p:cBhvr>
                                      <p:tavLst>
                                        <p:tav tm="0">
                                          <p:val>
                                            <p:fltVal val="0"/>
                                          </p:val>
                                        </p:tav>
                                        <p:tav tm="100000">
                                          <p:val>
                                            <p:strVal val="#ppt_w"/>
                                          </p:val>
                                        </p:tav>
                                      </p:tavLst>
                                    </p:anim>
                                    <p:anim calcmode="lin" valueType="num">
                                      <p:cBhvr>
                                        <p:cTn id="48" dur="1000" fill="hold"/>
                                        <p:tgtEl>
                                          <p:spTgt spid="9"/>
                                        </p:tgtEl>
                                        <p:attrNameLst>
                                          <p:attrName>ppt_h</p:attrName>
                                        </p:attrNameLst>
                                      </p:cBhvr>
                                      <p:tavLst>
                                        <p:tav tm="0">
                                          <p:val>
                                            <p:fltVal val="0"/>
                                          </p:val>
                                        </p:tav>
                                        <p:tav tm="100000">
                                          <p:val>
                                            <p:strVal val="#ppt_h"/>
                                          </p:val>
                                        </p:tav>
                                      </p:tavLst>
                                    </p:anim>
                                    <p:anim calcmode="lin" valueType="num">
                                      <p:cBhvr>
                                        <p:cTn id="49" dur="1000" fill="hold"/>
                                        <p:tgtEl>
                                          <p:spTgt spid="9"/>
                                        </p:tgtEl>
                                        <p:attrNameLst>
                                          <p:attrName>style.rotation</p:attrName>
                                        </p:attrNameLst>
                                      </p:cBhvr>
                                      <p:tavLst>
                                        <p:tav tm="0">
                                          <p:val>
                                            <p:fltVal val="90"/>
                                          </p:val>
                                        </p:tav>
                                        <p:tav tm="100000">
                                          <p:val>
                                            <p:fltVal val="0"/>
                                          </p:val>
                                        </p:tav>
                                      </p:tavLst>
                                    </p:anim>
                                    <p:animEffect transition="in" filter="fade">
                                      <p:cBhvr>
                                        <p:cTn id="50" dur="1000"/>
                                        <p:tgtEl>
                                          <p:spTgt spid="9"/>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fltVal val="0"/>
                                          </p:val>
                                        </p:tav>
                                        <p:tav tm="100000">
                                          <p:val>
                                            <p:strVal val="#ppt_w"/>
                                          </p:val>
                                        </p:tav>
                                      </p:tavLst>
                                    </p:anim>
                                    <p:anim calcmode="lin" valueType="num">
                                      <p:cBhvr>
                                        <p:cTn id="54" dur="1000" fill="hold"/>
                                        <p:tgtEl>
                                          <p:spTgt spid="8"/>
                                        </p:tgtEl>
                                        <p:attrNameLst>
                                          <p:attrName>ppt_h</p:attrName>
                                        </p:attrNameLst>
                                      </p:cBhvr>
                                      <p:tavLst>
                                        <p:tav tm="0">
                                          <p:val>
                                            <p:fltVal val="0"/>
                                          </p:val>
                                        </p:tav>
                                        <p:tav tm="100000">
                                          <p:val>
                                            <p:strVal val="#ppt_h"/>
                                          </p:val>
                                        </p:tav>
                                      </p:tavLst>
                                    </p:anim>
                                    <p:anim calcmode="lin" valueType="num">
                                      <p:cBhvr>
                                        <p:cTn id="55" dur="1000" fill="hold"/>
                                        <p:tgtEl>
                                          <p:spTgt spid="8"/>
                                        </p:tgtEl>
                                        <p:attrNameLst>
                                          <p:attrName>style.rotation</p:attrName>
                                        </p:attrNameLst>
                                      </p:cBhvr>
                                      <p:tavLst>
                                        <p:tav tm="0">
                                          <p:val>
                                            <p:fltVal val="90"/>
                                          </p:val>
                                        </p:tav>
                                        <p:tav tm="100000">
                                          <p:val>
                                            <p:fltVal val="0"/>
                                          </p:val>
                                        </p:tav>
                                      </p:tavLst>
                                    </p:anim>
                                    <p:animEffect transition="in" filter="fade">
                                      <p:cBhvr>
                                        <p:cTn id="56" dur="10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xit" presetSubtype="0" fill="hold" grpId="1" nodeType="clickEffect">
                                  <p:stCondLst>
                                    <p:cond delay="0"/>
                                  </p:stCondLst>
                                  <p:childTnLst>
                                    <p:anim calcmode="lin" valueType="num">
                                      <p:cBhvr>
                                        <p:cTn id="60" dur="1000"/>
                                        <p:tgtEl>
                                          <p:spTgt spid="12"/>
                                        </p:tgtEl>
                                        <p:attrNameLst>
                                          <p:attrName>ppt_w</p:attrName>
                                        </p:attrNameLst>
                                      </p:cBhvr>
                                      <p:tavLst>
                                        <p:tav tm="0">
                                          <p:val>
                                            <p:strVal val="ppt_w"/>
                                          </p:val>
                                        </p:tav>
                                        <p:tav tm="100000">
                                          <p:val>
                                            <p:fltVal val="0"/>
                                          </p:val>
                                        </p:tav>
                                      </p:tavLst>
                                    </p:anim>
                                    <p:anim calcmode="lin" valueType="num">
                                      <p:cBhvr>
                                        <p:cTn id="61" dur="1000"/>
                                        <p:tgtEl>
                                          <p:spTgt spid="12"/>
                                        </p:tgtEl>
                                        <p:attrNameLst>
                                          <p:attrName>ppt_h</p:attrName>
                                        </p:attrNameLst>
                                      </p:cBhvr>
                                      <p:tavLst>
                                        <p:tav tm="0">
                                          <p:val>
                                            <p:strVal val="ppt_h"/>
                                          </p:val>
                                        </p:tav>
                                        <p:tav tm="100000">
                                          <p:val>
                                            <p:fltVal val="0"/>
                                          </p:val>
                                        </p:tav>
                                      </p:tavLst>
                                    </p:anim>
                                    <p:anim calcmode="lin" valueType="num">
                                      <p:cBhvr>
                                        <p:cTn id="62" dur="1000"/>
                                        <p:tgtEl>
                                          <p:spTgt spid="12"/>
                                        </p:tgtEl>
                                        <p:attrNameLst>
                                          <p:attrName>style.rotation</p:attrName>
                                        </p:attrNameLst>
                                      </p:cBhvr>
                                      <p:tavLst>
                                        <p:tav tm="0">
                                          <p:val>
                                            <p:fltVal val="0"/>
                                          </p:val>
                                        </p:tav>
                                        <p:tav tm="100000">
                                          <p:val>
                                            <p:fltVal val="90"/>
                                          </p:val>
                                        </p:tav>
                                      </p:tavLst>
                                    </p:anim>
                                    <p:animEffect transition="out" filter="fade">
                                      <p:cBhvr>
                                        <p:cTn id="63" dur="1000"/>
                                        <p:tgtEl>
                                          <p:spTgt spid="12"/>
                                        </p:tgtEl>
                                      </p:cBhvr>
                                    </p:animEffect>
                                    <p:set>
                                      <p:cBhvr>
                                        <p:cTn id="64" dur="1" fill="hold">
                                          <p:stCondLst>
                                            <p:cond delay="999"/>
                                          </p:stCondLst>
                                        </p:cTn>
                                        <p:tgtEl>
                                          <p:spTgt spid="12"/>
                                        </p:tgtEl>
                                        <p:attrNameLst>
                                          <p:attrName>style.visibility</p:attrName>
                                        </p:attrNameLst>
                                      </p:cBhvr>
                                      <p:to>
                                        <p:strVal val="hidden"/>
                                      </p:to>
                                    </p:set>
                                  </p:childTnLst>
                                </p:cTn>
                              </p:par>
                              <p:par>
                                <p:cTn id="65" presetID="31" presetClass="exit" presetSubtype="0" fill="hold" grpId="1" nodeType="withEffect">
                                  <p:stCondLst>
                                    <p:cond delay="0"/>
                                  </p:stCondLst>
                                  <p:childTnLst>
                                    <p:anim calcmode="lin" valueType="num">
                                      <p:cBhvr>
                                        <p:cTn id="66" dur="1000"/>
                                        <p:tgtEl>
                                          <p:spTgt spid="14"/>
                                        </p:tgtEl>
                                        <p:attrNameLst>
                                          <p:attrName>ppt_w</p:attrName>
                                        </p:attrNameLst>
                                      </p:cBhvr>
                                      <p:tavLst>
                                        <p:tav tm="0">
                                          <p:val>
                                            <p:strVal val="ppt_w"/>
                                          </p:val>
                                        </p:tav>
                                        <p:tav tm="100000">
                                          <p:val>
                                            <p:fltVal val="0"/>
                                          </p:val>
                                        </p:tav>
                                      </p:tavLst>
                                    </p:anim>
                                    <p:anim calcmode="lin" valueType="num">
                                      <p:cBhvr>
                                        <p:cTn id="67" dur="1000"/>
                                        <p:tgtEl>
                                          <p:spTgt spid="14"/>
                                        </p:tgtEl>
                                        <p:attrNameLst>
                                          <p:attrName>ppt_h</p:attrName>
                                        </p:attrNameLst>
                                      </p:cBhvr>
                                      <p:tavLst>
                                        <p:tav tm="0">
                                          <p:val>
                                            <p:strVal val="ppt_h"/>
                                          </p:val>
                                        </p:tav>
                                        <p:tav tm="100000">
                                          <p:val>
                                            <p:fltVal val="0"/>
                                          </p:val>
                                        </p:tav>
                                      </p:tavLst>
                                    </p:anim>
                                    <p:anim calcmode="lin" valueType="num">
                                      <p:cBhvr>
                                        <p:cTn id="68" dur="1000"/>
                                        <p:tgtEl>
                                          <p:spTgt spid="14"/>
                                        </p:tgtEl>
                                        <p:attrNameLst>
                                          <p:attrName>style.rotation</p:attrName>
                                        </p:attrNameLst>
                                      </p:cBhvr>
                                      <p:tavLst>
                                        <p:tav tm="0">
                                          <p:val>
                                            <p:fltVal val="0"/>
                                          </p:val>
                                        </p:tav>
                                        <p:tav tm="100000">
                                          <p:val>
                                            <p:fltVal val="90"/>
                                          </p:val>
                                        </p:tav>
                                      </p:tavLst>
                                    </p:anim>
                                    <p:animEffect transition="out" filter="fade">
                                      <p:cBhvr>
                                        <p:cTn id="69" dur="1000"/>
                                        <p:tgtEl>
                                          <p:spTgt spid="14"/>
                                        </p:tgtEl>
                                      </p:cBhvr>
                                    </p:animEffect>
                                    <p:set>
                                      <p:cBhvr>
                                        <p:cTn id="70" dur="1" fill="hold">
                                          <p:stCondLst>
                                            <p:cond delay="999"/>
                                          </p:stCondLst>
                                        </p:cTn>
                                        <p:tgtEl>
                                          <p:spTgt spid="14"/>
                                        </p:tgtEl>
                                        <p:attrNameLst>
                                          <p:attrName>style.visibility</p:attrName>
                                        </p:attrNameLst>
                                      </p:cBhvr>
                                      <p:to>
                                        <p:strVal val="hidden"/>
                                      </p:to>
                                    </p:set>
                                  </p:childTnLst>
                                </p:cTn>
                              </p:par>
                              <p:par>
                                <p:cTn id="71" presetID="31" presetClass="exit" presetSubtype="0" fill="hold" grpId="1" nodeType="withEffect">
                                  <p:stCondLst>
                                    <p:cond delay="0"/>
                                  </p:stCondLst>
                                  <p:childTnLst>
                                    <p:anim calcmode="lin" valueType="num">
                                      <p:cBhvr>
                                        <p:cTn id="72" dur="1000"/>
                                        <p:tgtEl>
                                          <p:spTgt spid="11"/>
                                        </p:tgtEl>
                                        <p:attrNameLst>
                                          <p:attrName>ppt_w</p:attrName>
                                        </p:attrNameLst>
                                      </p:cBhvr>
                                      <p:tavLst>
                                        <p:tav tm="0">
                                          <p:val>
                                            <p:strVal val="ppt_w"/>
                                          </p:val>
                                        </p:tav>
                                        <p:tav tm="100000">
                                          <p:val>
                                            <p:fltVal val="0"/>
                                          </p:val>
                                        </p:tav>
                                      </p:tavLst>
                                    </p:anim>
                                    <p:anim calcmode="lin" valueType="num">
                                      <p:cBhvr>
                                        <p:cTn id="73" dur="1000"/>
                                        <p:tgtEl>
                                          <p:spTgt spid="11"/>
                                        </p:tgtEl>
                                        <p:attrNameLst>
                                          <p:attrName>ppt_h</p:attrName>
                                        </p:attrNameLst>
                                      </p:cBhvr>
                                      <p:tavLst>
                                        <p:tav tm="0">
                                          <p:val>
                                            <p:strVal val="ppt_h"/>
                                          </p:val>
                                        </p:tav>
                                        <p:tav tm="100000">
                                          <p:val>
                                            <p:fltVal val="0"/>
                                          </p:val>
                                        </p:tav>
                                      </p:tavLst>
                                    </p:anim>
                                    <p:anim calcmode="lin" valueType="num">
                                      <p:cBhvr>
                                        <p:cTn id="74" dur="1000"/>
                                        <p:tgtEl>
                                          <p:spTgt spid="11"/>
                                        </p:tgtEl>
                                        <p:attrNameLst>
                                          <p:attrName>style.rotation</p:attrName>
                                        </p:attrNameLst>
                                      </p:cBhvr>
                                      <p:tavLst>
                                        <p:tav tm="0">
                                          <p:val>
                                            <p:fltVal val="0"/>
                                          </p:val>
                                        </p:tav>
                                        <p:tav tm="100000">
                                          <p:val>
                                            <p:fltVal val="90"/>
                                          </p:val>
                                        </p:tav>
                                      </p:tavLst>
                                    </p:anim>
                                    <p:animEffect transition="out" filter="fade">
                                      <p:cBhvr>
                                        <p:cTn id="75" dur="1000"/>
                                        <p:tgtEl>
                                          <p:spTgt spid="11"/>
                                        </p:tgtEl>
                                      </p:cBhvr>
                                    </p:animEffect>
                                    <p:set>
                                      <p:cBhvr>
                                        <p:cTn id="76" dur="1" fill="hold">
                                          <p:stCondLst>
                                            <p:cond delay="999"/>
                                          </p:stCondLst>
                                        </p:cTn>
                                        <p:tgtEl>
                                          <p:spTgt spid="11"/>
                                        </p:tgtEl>
                                        <p:attrNameLst>
                                          <p:attrName>style.visibility</p:attrName>
                                        </p:attrNameLst>
                                      </p:cBhvr>
                                      <p:to>
                                        <p:strVal val="hidden"/>
                                      </p:to>
                                    </p:set>
                                  </p:childTnLst>
                                </p:cTn>
                              </p:par>
                              <p:par>
                                <p:cTn id="77" presetID="31" presetClass="exit" presetSubtype="0" fill="hold" grpId="1" nodeType="withEffect">
                                  <p:stCondLst>
                                    <p:cond delay="0"/>
                                  </p:stCondLst>
                                  <p:childTnLst>
                                    <p:anim calcmode="lin" valueType="num">
                                      <p:cBhvr>
                                        <p:cTn id="78" dur="1000"/>
                                        <p:tgtEl>
                                          <p:spTgt spid="10"/>
                                        </p:tgtEl>
                                        <p:attrNameLst>
                                          <p:attrName>ppt_w</p:attrName>
                                        </p:attrNameLst>
                                      </p:cBhvr>
                                      <p:tavLst>
                                        <p:tav tm="0">
                                          <p:val>
                                            <p:strVal val="ppt_w"/>
                                          </p:val>
                                        </p:tav>
                                        <p:tav tm="100000">
                                          <p:val>
                                            <p:fltVal val="0"/>
                                          </p:val>
                                        </p:tav>
                                      </p:tavLst>
                                    </p:anim>
                                    <p:anim calcmode="lin" valueType="num">
                                      <p:cBhvr>
                                        <p:cTn id="79" dur="1000"/>
                                        <p:tgtEl>
                                          <p:spTgt spid="10"/>
                                        </p:tgtEl>
                                        <p:attrNameLst>
                                          <p:attrName>ppt_h</p:attrName>
                                        </p:attrNameLst>
                                      </p:cBhvr>
                                      <p:tavLst>
                                        <p:tav tm="0">
                                          <p:val>
                                            <p:strVal val="ppt_h"/>
                                          </p:val>
                                        </p:tav>
                                        <p:tav tm="100000">
                                          <p:val>
                                            <p:fltVal val="0"/>
                                          </p:val>
                                        </p:tav>
                                      </p:tavLst>
                                    </p:anim>
                                    <p:anim calcmode="lin" valueType="num">
                                      <p:cBhvr>
                                        <p:cTn id="80" dur="1000"/>
                                        <p:tgtEl>
                                          <p:spTgt spid="10"/>
                                        </p:tgtEl>
                                        <p:attrNameLst>
                                          <p:attrName>style.rotation</p:attrName>
                                        </p:attrNameLst>
                                      </p:cBhvr>
                                      <p:tavLst>
                                        <p:tav tm="0">
                                          <p:val>
                                            <p:fltVal val="0"/>
                                          </p:val>
                                        </p:tav>
                                        <p:tav tm="100000">
                                          <p:val>
                                            <p:fltVal val="90"/>
                                          </p:val>
                                        </p:tav>
                                      </p:tavLst>
                                    </p:anim>
                                    <p:animEffect transition="out" filter="fade">
                                      <p:cBhvr>
                                        <p:cTn id="81" dur="1000"/>
                                        <p:tgtEl>
                                          <p:spTgt spid="10"/>
                                        </p:tgtEl>
                                      </p:cBhvr>
                                    </p:animEffect>
                                    <p:set>
                                      <p:cBhvr>
                                        <p:cTn id="82" dur="1" fill="hold">
                                          <p:stCondLst>
                                            <p:cond delay="999"/>
                                          </p:stCondLst>
                                        </p:cTn>
                                        <p:tgtEl>
                                          <p:spTgt spid="10"/>
                                        </p:tgtEl>
                                        <p:attrNameLst>
                                          <p:attrName>style.visibility</p:attrName>
                                        </p:attrNameLst>
                                      </p:cBhvr>
                                      <p:to>
                                        <p:strVal val="hidden"/>
                                      </p:to>
                                    </p:set>
                                  </p:childTnLst>
                                </p:cTn>
                              </p:par>
                              <p:par>
                                <p:cTn id="83" presetID="31" presetClass="exit" presetSubtype="0" fill="hold" grpId="1" nodeType="withEffect">
                                  <p:stCondLst>
                                    <p:cond delay="0"/>
                                  </p:stCondLst>
                                  <p:childTnLst>
                                    <p:anim calcmode="lin" valueType="num">
                                      <p:cBhvr>
                                        <p:cTn id="84" dur="1000"/>
                                        <p:tgtEl>
                                          <p:spTgt spid="9"/>
                                        </p:tgtEl>
                                        <p:attrNameLst>
                                          <p:attrName>ppt_w</p:attrName>
                                        </p:attrNameLst>
                                      </p:cBhvr>
                                      <p:tavLst>
                                        <p:tav tm="0">
                                          <p:val>
                                            <p:strVal val="ppt_w"/>
                                          </p:val>
                                        </p:tav>
                                        <p:tav tm="100000">
                                          <p:val>
                                            <p:fltVal val="0"/>
                                          </p:val>
                                        </p:tav>
                                      </p:tavLst>
                                    </p:anim>
                                    <p:anim calcmode="lin" valueType="num">
                                      <p:cBhvr>
                                        <p:cTn id="85" dur="1000"/>
                                        <p:tgtEl>
                                          <p:spTgt spid="9"/>
                                        </p:tgtEl>
                                        <p:attrNameLst>
                                          <p:attrName>ppt_h</p:attrName>
                                        </p:attrNameLst>
                                      </p:cBhvr>
                                      <p:tavLst>
                                        <p:tav tm="0">
                                          <p:val>
                                            <p:strVal val="ppt_h"/>
                                          </p:val>
                                        </p:tav>
                                        <p:tav tm="100000">
                                          <p:val>
                                            <p:fltVal val="0"/>
                                          </p:val>
                                        </p:tav>
                                      </p:tavLst>
                                    </p:anim>
                                    <p:anim calcmode="lin" valueType="num">
                                      <p:cBhvr>
                                        <p:cTn id="86" dur="1000"/>
                                        <p:tgtEl>
                                          <p:spTgt spid="9"/>
                                        </p:tgtEl>
                                        <p:attrNameLst>
                                          <p:attrName>style.rotation</p:attrName>
                                        </p:attrNameLst>
                                      </p:cBhvr>
                                      <p:tavLst>
                                        <p:tav tm="0">
                                          <p:val>
                                            <p:fltVal val="0"/>
                                          </p:val>
                                        </p:tav>
                                        <p:tav tm="100000">
                                          <p:val>
                                            <p:fltVal val="90"/>
                                          </p:val>
                                        </p:tav>
                                      </p:tavLst>
                                    </p:anim>
                                    <p:animEffect transition="out" filter="fade">
                                      <p:cBhvr>
                                        <p:cTn id="87" dur="1000"/>
                                        <p:tgtEl>
                                          <p:spTgt spid="9"/>
                                        </p:tgtEl>
                                      </p:cBhvr>
                                    </p:animEffect>
                                    <p:set>
                                      <p:cBhvr>
                                        <p:cTn id="88" dur="1" fill="hold">
                                          <p:stCondLst>
                                            <p:cond delay="999"/>
                                          </p:stCondLst>
                                        </p:cTn>
                                        <p:tgtEl>
                                          <p:spTgt spid="9"/>
                                        </p:tgtEl>
                                        <p:attrNameLst>
                                          <p:attrName>style.visibility</p:attrName>
                                        </p:attrNameLst>
                                      </p:cBhvr>
                                      <p:to>
                                        <p:strVal val="hidden"/>
                                      </p:to>
                                    </p:set>
                                  </p:childTnLst>
                                </p:cTn>
                              </p:par>
                              <p:par>
                                <p:cTn id="89" presetID="31" presetClass="exit" presetSubtype="0" fill="hold" grpId="1" nodeType="withEffect">
                                  <p:stCondLst>
                                    <p:cond delay="0"/>
                                  </p:stCondLst>
                                  <p:childTnLst>
                                    <p:anim calcmode="lin" valueType="num">
                                      <p:cBhvr>
                                        <p:cTn id="90" dur="1000"/>
                                        <p:tgtEl>
                                          <p:spTgt spid="8"/>
                                        </p:tgtEl>
                                        <p:attrNameLst>
                                          <p:attrName>ppt_w</p:attrName>
                                        </p:attrNameLst>
                                      </p:cBhvr>
                                      <p:tavLst>
                                        <p:tav tm="0">
                                          <p:val>
                                            <p:strVal val="ppt_w"/>
                                          </p:val>
                                        </p:tav>
                                        <p:tav tm="100000">
                                          <p:val>
                                            <p:fltVal val="0"/>
                                          </p:val>
                                        </p:tav>
                                      </p:tavLst>
                                    </p:anim>
                                    <p:anim calcmode="lin" valueType="num">
                                      <p:cBhvr>
                                        <p:cTn id="91" dur="1000"/>
                                        <p:tgtEl>
                                          <p:spTgt spid="8"/>
                                        </p:tgtEl>
                                        <p:attrNameLst>
                                          <p:attrName>ppt_h</p:attrName>
                                        </p:attrNameLst>
                                      </p:cBhvr>
                                      <p:tavLst>
                                        <p:tav tm="0">
                                          <p:val>
                                            <p:strVal val="ppt_h"/>
                                          </p:val>
                                        </p:tav>
                                        <p:tav tm="100000">
                                          <p:val>
                                            <p:fltVal val="0"/>
                                          </p:val>
                                        </p:tav>
                                      </p:tavLst>
                                    </p:anim>
                                    <p:anim calcmode="lin" valueType="num">
                                      <p:cBhvr>
                                        <p:cTn id="92" dur="1000"/>
                                        <p:tgtEl>
                                          <p:spTgt spid="8"/>
                                        </p:tgtEl>
                                        <p:attrNameLst>
                                          <p:attrName>style.rotation</p:attrName>
                                        </p:attrNameLst>
                                      </p:cBhvr>
                                      <p:tavLst>
                                        <p:tav tm="0">
                                          <p:val>
                                            <p:fltVal val="0"/>
                                          </p:val>
                                        </p:tav>
                                        <p:tav tm="100000">
                                          <p:val>
                                            <p:fltVal val="90"/>
                                          </p:val>
                                        </p:tav>
                                      </p:tavLst>
                                    </p:anim>
                                    <p:animEffect transition="out" filter="fade">
                                      <p:cBhvr>
                                        <p:cTn id="93" dur="1000"/>
                                        <p:tgtEl>
                                          <p:spTgt spid="8"/>
                                        </p:tgtEl>
                                      </p:cBhvr>
                                    </p:animEffect>
                                    <p:set>
                                      <p:cBhvr>
                                        <p:cTn id="94"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animBg="1"/>
      <p:bldP spid="10" grpId="1" animBg="1"/>
      <p:bldP spid="11" grpId="0"/>
      <p:bldP spid="11" grpId="1"/>
      <p:bldP spid="12" grpId="0" animBg="1"/>
      <p:bldP spid="12" grpId="1" animBg="1"/>
      <p:bldP spid="14" grpId="0"/>
      <p:bldP spid="14" grpId="1"/>
      <p:bldP spid="17" grpId="0" animBg="1"/>
      <p:bldP spid="17"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814663"/>
            <a:ext cx="7098384" cy="3876771"/>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indent="0">
              <a:lnSpc>
                <a:spcPct val="85000"/>
              </a:lnSpc>
              <a:buClr>
                <a:srgbClr val="124262"/>
              </a:buClr>
              <a:buSzPct val="25000"/>
              <a:buFont typeface="Calibri"/>
              <a:defRPr sz="5400">
                <a:solidFill>
                  <a:srgbClr val="124262"/>
                </a:solidFill>
                <a:latin typeface="Calibri"/>
                <a:ea typeface="Calibri"/>
                <a:cs typeface="Calibri"/>
              </a:defRPr>
            </a:lvl1pPr>
          </a:lstStyle>
          <a:p>
            <a:r>
              <a:rPr lang="en-US" sz="3600" dirty="0" smtClean="0">
                <a:latin typeface="Calibri" panose="020F0502020204030204" pitchFamily="34" charset="0"/>
              </a:rPr>
              <a:t>The next steps to getting the Use Permit is go to City Hall with all documentation required and ask them what is the process to obtain the Use Permit to build our Test Track</a:t>
            </a:r>
            <a:endParaRPr lang="en-US" sz="3600" dirty="0">
              <a:latin typeface="Calibri" panose="020F0502020204030204" pitchFamily="34" charset="0"/>
            </a:endParaRPr>
          </a:p>
        </p:txBody>
      </p:sp>
      <p:pic>
        <p:nvPicPr>
          <p:cNvPr id="1030" name="Picture 6" descr="cabin_text.jpg (451×3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083" y="1462335"/>
            <a:ext cx="4851900" cy="3646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87090502"/>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29"/>
          <p:cNvSpPr/>
          <p:nvPr/>
        </p:nvSpPr>
        <p:spPr>
          <a:xfrm>
            <a:off x="1392070" y="1337480"/>
            <a:ext cx="10413240" cy="5356177"/>
          </a:xfrm>
          <a:prstGeom prst="star32">
            <a:avLst>
              <a:gd name="adj" fmla="val 37500"/>
            </a:avLst>
          </a:prstGeom>
          <a:solidFill>
            <a:srgbClr val="002060"/>
          </a:solidFill>
          <a:ln w="12700" cap="flat" cmpd="sng">
            <a:solidFill>
              <a:srgbClr val="3A839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6600" b="1">
                <a:solidFill>
                  <a:schemeClr val="lt1"/>
                </a:solidFill>
                <a:latin typeface="Calibri"/>
                <a:ea typeface="Calibri"/>
                <a:cs typeface="Calibri"/>
                <a:sym typeface="Calibri"/>
              </a:rPr>
              <a:t>Thank you!</a:t>
            </a:r>
          </a:p>
        </p:txBody>
      </p:sp>
    </p:spTree>
    <p:extLst>
      <p:ext uri="{BB962C8B-B14F-4D97-AF65-F5344CB8AC3E}">
        <p14:creationId xmlns:p14="http://schemas.microsoft.com/office/powerpoint/2010/main" val="2065428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ppt_w</p:attrName>
                                        </p:attrNameLst>
                                      </p:cBhvr>
                                      <p:tavLst>
                                        <p:tav tm="0">
                                          <p:val>
                                            <p:strVal val="0"/>
                                          </p:val>
                                        </p:tav>
                                        <p:tav tm="100000">
                                          <p:val>
                                            <p:strVal val="#ppt_w"/>
                                          </p:val>
                                        </p:tav>
                                      </p:tavLst>
                                    </p:anim>
                                    <p:anim calcmode="lin" valueType="num">
                                      <p:cBhvr additive="base">
                                        <p:cTn id="8" dur="1000"/>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59" y="1488762"/>
            <a:ext cx="10273006" cy="5211595"/>
          </a:xfrm>
          <a:prstGeom prst="rect">
            <a:avLst/>
          </a:prstGeom>
        </p:spPr>
      </p:pic>
      <p:sp>
        <p:nvSpPr>
          <p:cNvPr id="3" name="Fluxograma: Processo alternativo 2"/>
          <p:cNvSpPr/>
          <p:nvPr/>
        </p:nvSpPr>
        <p:spPr>
          <a:xfrm>
            <a:off x="8018910" y="2576003"/>
            <a:ext cx="487012" cy="493259"/>
          </a:xfrm>
          <a:prstGeom prst="flowChartAlternateProcess">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ângulo de cantos arredondados 3"/>
          <p:cNvSpPr/>
          <p:nvPr/>
        </p:nvSpPr>
        <p:spPr>
          <a:xfrm>
            <a:off x="7374654" y="2864184"/>
            <a:ext cx="474602" cy="47405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ângulo de cantos arredondados 4"/>
          <p:cNvSpPr/>
          <p:nvPr/>
        </p:nvSpPr>
        <p:spPr>
          <a:xfrm>
            <a:off x="6558314" y="3111192"/>
            <a:ext cx="483336" cy="488102"/>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ângulo de cantos arredondados 5"/>
          <p:cNvSpPr/>
          <p:nvPr/>
        </p:nvSpPr>
        <p:spPr>
          <a:xfrm>
            <a:off x="4394257" y="3332621"/>
            <a:ext cx="612689" cy="601692"/>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tângulo de cantos arredondados 6"/>
          <p:cNvSpPr/>
          <p:nvPr/>
        </p:nvSpPr>
        <p:spPr>
          <a:xfrm>
            <a:off x="3070745" y="3481496"/>
            <a:ext cx="674473" cy="48502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tângulo de cantos arredondados 7"/>
          <p:cNvSpPr/>
          <p:nvPr/>
        </p:nvSpPr>
        <p:spPr>
          <a:xfrm>
            <a:off x="5523168" y="3284319"/>
            <a:ext cx="579096" cy="548906"/>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ector reto 11"/>
          <p:cNvCxnSpPr/>
          <p:nvPr/>
        </p:nvCxnSpPr>
        <p:spPr>
          <a:xfrm flipH="1" flipV="1">
            <a:off x="4446210" y="3376990"/>
            <a:ext cx="517676" cy="52735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4446210" y="3376990"/>
            <a:ext cx="517676" cy="508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H="1" flipV="1">
            <a:off x="5566229" y="3311677"/>
            <a:ext cx="500742" cy="4862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flipV="1">
            <a:off x="5566229" y="3332621"/>
            <a:ext cx="500742" cy="46528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flipH="1" flipV="1">
            <a:off x="7416801" y="2902858"/>
            <a:ext cx="401561" cy="4088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Conector reto 32"/>
          <p:cNvCxnSpPr/>
          <p:nvPr/>
        </p:nvCxnSpPr>
        <p:spPr>
          <a:xfrm flipV="1">
            <a:off x="7416801" y="2902858"/>
            <a:ext cx="401561" cy="40881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Retângulo de cantos arredondados 41"/>
          <p:cNvSpPr/>
          <p:nvPr/>
        </p:nvSpPr>
        <p:spPr>
          <a:xfrm>
            <a:off x="5254388" y="1760561"/>
            <a:ext cx="1787857" cy="5186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rPr>
              <a:t>Main Campus</a:t>
            </a:r>
            <a:endParaRPr lang="en-US" sz="2000" b="1" dirty="0">
              <a:solidFill>
                <a:sysClr val="windowText" lastClr="000000"/>
              </a:solidFill>
            </a:endParaRPr>
          </a:p>
        </p:txBody>
      </p:sp>
      <p:sp>
        <p:nvSpPr>
          <p:cNvPr id="43" name="Retângulo de cantos arredondados 42"/>
          <p:cNvSpPr/>
          <p:nvPr/>
        </p:nvSpPr>
        <p:spPr>
          <a:xfrm>
            <a:off x="5543266" y="5679743"/>
            <a:ext cx="1787857" cy="51861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rPr>
              <a:t>South Campus</a:t>
            </a:r>
            <a:endParaRPr lang="en-US" sz="2000" b="1" dirty="0">
              <a:solidFill>
                <a:sysClr val="windowText" lastClr="000000"/>
              </a:solidFill>
            </a:endParaRPr>
          </a:p>
        </p:txBody>
      </p:sp>
      <p:sp>
        <p:nvSpPr>
          <p:cNvPr id="44" name="Título 1"/>
          <p:cNvSpPr txBox="1">
            <a:spLocks/>
          </p:cNvSpPr>
          <p:nvPr/>
        </p:nvSpPr>
        <p:spPr>
          <a:xfrm>
            <a:off x="1944735" y="83485"/>
            <a:ext cx="9041713" cy="130858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dirty="0" smtClean="0">
                <a:solidFill>
                  <a:srgbClr val="124262"/>
                </a:solidFill>
              </a:rPr>
              <a:t>Highway I-280 is the most critical point to overcome</a:t>
            </a:r>
            <a:endParaRPr lang="en-US" dirty="0">
              <a:solidFill>
                <a:srgbClr val="124262"/>
              </a:solidFill>
            </a:endParaRPr>
          </a:p>
        </p:txBody>
      </p:sp>
      <p:pic>
        <p:nvPicPr>
          <p:cNvPr id="46" name="Imagem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770" y="2492053"/>
            <a:ext cx="4663775" cy="2611704"/>
          </a:xfrm>
          <a:prstGeom prst="rect">
            <a:avLst/>
          </a:prstGeom>
        </p:spPr>
      </p:pic>
      <p:pic>
        <p:nvPicPr>
          <p:cNvPr id="47" name="Imagem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8436" y="2314183"/>
            <a:ext cx="4390820" cy="2737060"/>
          </a:xfrm>
          <a:prstGeom prst="rect">
            <a:avLst/>
          </a:prstGeom>
        </p:spPr>
      </p:pic>
      <p:pic>
        <p:nvPicPr>
          <p:cNvPr id="48" name="Imagem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1895" y="1919825"/>
            <a:ext cx="4489771" cy="2798742"/>
          </a:xfrm>
          <a:prstGeom prst="rect">
            <a:avLst/>
          </a:prstGeom>
        </p:spPr>
      </p:pic>
    </p:spTree>
    <p:extLst>
      <p:ext uri="{BB962C8B-B14F-4D97-AF65-F5344CB8AC3E}">
        <p14:creationId xmlns:p14="http://schemas.microsoft.com/office/powerpoint/2010/main" val="11584779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p:cTn id="27" dur="1000" fill="hold"/>
                                        <p:tgtEl>
                                          <p:spTgt spid="46"/>
                                        </p:tgtEl>
                                        <p:attrNameLst>
                                          <p:attrName>ppt_w</p:attrName>
                                        </p:attrNameLst>
                                      </p:cBhvr>
                                      <p:tavLst>
                                        <p:tav tm="0">
                                          <p:val>
                                            <p:fltVal val="0"/>
                                          </p:val>
                                        </p:tav>
                                        <p:tav tm="100000">
                                          <p:val>
                                            <p:strVal val="#ppt_w"/>
                                          </p:val>
                                        </p:tav>
                                      </p:tavLst>
                                    </p:anim>
                                    <p:anim calcmode="lin" valueType="num">
                                      <p:cBhvr>
                                        <p:cTn id="28" dur="1000" fill="hold"/>
                                        <p:tgtEl>
                                          <p:spTgt spid="46"/>
                                        </p:tgtEl>
                                        <p:attrNameLst>
                                          <p:attrName>ppt_h</p:attrName>
                                        </p:attrNameLst>
                                      </p:cBhvr>
                                      <p:tavLst>
                                        <p:tav tm="0">
                                          <p:val>
                                            <p:fltVal val="0"/>
                                          </p:val>
                                        </p:tav>
                                        <p:tav tm="100000">
                                          <p:val>
                                            <p:strVal val="#ppt_h"/>
                                          </p:val>
                                        </p:tav>
                                      </p:tavLst>
                                    </p:anim>
                                    <p:animEffect transition="in" filter="fade">
                                      <p:cBhvr>
                                        <p:cTn id="29" dur="10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46"/>
                                        </p:tgtEl>
                                        <p:attrNameLst>
                                          <p:attrName>ppt_w</p:attrName>
                                        </p:attrNameLst>
                                      </p:cBhvr>
                                      <p:tavLst>
                                        <p:tav tm="0">
                                          <p:val>
                                            <p:strVal val="ppt_w"/>
                                          </p:val>
                                        </p:tav>
                                        <p:tav tm="100000">
                                          <p:val>
                                            <p:fltVal val="0"/>
                                          </p:val>
                                        </p:tav>
                                      </p:tavLst>
                                    </p:anim>
                                    <p:anim calcmode="lin" valueType="num">
                                      <p:cBhvr>
                                        <p:cTn id="34" dur="500"/>
                                        <p:tgtEl>
                                          <p:spTgt spid="46"/>
                                        </p:tgtEl>
                                        <p:attrNameLst>
                                          <p:attrName>ppt_h</p:attrName>
                                        </p:attrNameLst>
                                      </p:cBhvr>
                                      <p:tavLst>
                                        <p:tav tm="0">
                                          <p:val>
                                            <p:strVal val="ppt_h"/>
                                          </p:val>
                                        </p:tav>
                                        <p:tav tm="100000">
                                          <p:val>
                                            <p:fltVal val="0"/>
                                          </p:val>
                                        </p:tav>
                                      </p:tavLst>
                                    </p:anim>
                                    <p:animEffect transition="out" filter="fade">
                                      <p:cBhvr>
                                        <p:cTn id="35" dur="500"/>
                                        <p:tgtEl>
                                          <p:spTgt spid="46"/>
                                        </p:tgtEl>
                                      </p:cBhvr>
                                    </p:animEffect>
                                    <p:set>
                                      <p:cBhvr>
                                        <p:cTn id="36" dur="1" fill="hold">
                                          <p:stCondLst>
                                            <p:cond delay="499"/>
                                          </p:stCondLst>
                                        </p:cTn>
                                        <p:tgtEl>
                                          <p:spTgt spid="4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1000" fill="hold"/>
                                        <p:tgtEl>
                                          <p:spTgt spid="47"/>
                                        </p:tgtEl>
                                        <p:attrNameLst>
                                          <p:attrName>ppt_w</p:attrName>
                                        </p:attrNameLst>
                                      </p:cBhvr>
                                      <p:tavLst>
                                        <p:tav tm="0">
                                          <p:val>
                                            <p:fltVal val="0"/>
                                          </p:val>
                                        </p:tav>
                                        <p:tav tm="100000">
                                          <p:val>
                                            <p:strVal val="#ppt_w"/>
                                          </p:val>
                                        </p:tav>
                                      </p:tavLst>
                                    </p:anim>
                                    <p:anim calcmode="lin" valueType="num">
                                      <p:cBhvr>
                                        <p:cTn id="42" dur="1000" fill="hold"/>
                                        <p:tgtEl>
                                          <p:spTgt spid="47"/>
                                        </p:tgtEl>
                                        <p:attrNameLst>
                                          <p:attrName>ppt_h</p:attrName>
                                        </p:attrNameLst>
                                      </p:cBhvr>
                                      <p:tavLst>
                                        <p:tav tm="0">
                                          <p:val>
                                            <p:fltVal val="0"/>
                                          </p:val>
                                        </p:tav>
                                        <p:tav tm="100000">
                                          <p:val>
                                            <p:strVal val="#ppt_h"/>
                                          </p:val>
                                        </p:tav>
                                      </p:tavLst>
                                    </p:anim>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47"/>
                                        </p:tgtEl>
                                        <p:attrNameLst>
                                          <p:attrName>ppt_w</p:attrName>
                                        </p:attrNameLst>
                                      </p:cBhvr>
                                      <p:tavLst>
                                        <p:tav tm="0">
                                          <p:val>
                                            <p:strVal val="ppt_w"/>
                                          </p:val>
                                        </p:tav>
                                        <p:tav tm="100000">
                                          <p:val>
                                            <p:fltVal val="0"/>
                                          </p:val>
                                        </p:tav>
                                      </p:tavLst>
                                    </p:anim>
                                    <p:anim calcmode="lin" valueType="num">
                                      <p:cBhvr>
                                        <p:cTn id="48" dur="500"/>
                                        <p:tgtEl>
                                          <p:spTgt spid="47"/>
                                        </p:tgtEl>
                                        <p:attrNameLst>
                                          <p:attrName>ppt_h</p:attrName>
                                        </p:attrNameLst>
                                      </p:cBhvr>
                                      <p:tavLst>
                                        <p:tav tm="0">
                                          <p:val>
                                            <p:strVal val="ppt_h"/>
                                          </p:val>
                                        </p:tav>
                                        <p:tav tm="100000">
                                          <p:val>
                                            <p:fltVal val="0"/>
                                          </p:val>
                                        </p:tav>
                                      </p:tavLst>
                                    </p:anim>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p:cTn id="55" dur="1000" fill="hold"/>
                                        <p:tgtEl>
                                          <p:spTgt spid="48"/>
                                        </p:tgtEl>
                                        <p:attrNameLst>
                                          <p:attrName>ppt_w</p:attrName>
                                        </p:attrNameLst>
                                      </p:cBhvr>
                                      <p:tavLst>
                                        <p:tav tm="0">
                                          <p:val>
                                            <p:fltVal val="0"/>
                                          </p:val>
                                        </p:tav>
                                        <p:tav tm="100000">
                                          <p:val>
                                            <p:strVal val="#ppt_w"/>
                                          </p:val>
                                        </p:tav>
                                      </p:tavLst>
                                    </p:anim>
                                    <p:anim calcmode="lin" valueType="num">
                                      <p:cBhvr>
                                        <p:cTn id="56" dur="1000" fill="hold"/>
                                        <p:tgtEl>
                                          <p:spTgt spid="48"/>
                                        </p:tgtEl>
                                        <p:attrNameLst>
                                          <p:attrName>ppt_h</p:attrName>
                                        </p:attrNameLst>
                                      </p:cBhvr>
                                      <p:tavLst>
                                        <p:tav tm="0">
                                          <p:val>
                                            <p:fltVal val="0"/>
                                          </p:val>
                                        </p:tav>
                                        <p:tav tm="100000">
                                          <p:val>
                                            <p:strVal val="#ppt_h"/>
                                          </p:val>
                                        </p:tav>
                                      </p:tavLst>
                                    </p:anim>
                                    <p:animEffect transition="in" filter="fade">
                                      <p:cBhvr>
                                        <p:cTn id="57" dur="10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48"/>
                                        </p:tgtEl>
                                        <p:attrNameLst>
                                          <p:attrName>ppt_w</p:attrName>
                                        </p:attrNameLst>
                                      </p:cBhvr>
                                      <p:tavLst>
                                        <p:tav tm="0">
                                          <p:val>
                                            <p:strVal val="ppt_w"/>
                                          </p:val>
                                        </p:tav>
                                        <p:tav tm="100000">
                                          <p:val>
                                            <p:fltVal val="0"/>
                                          </p:val>
                                        </p:tav>
                                      </p:tavLst>
                                    </p:anim>
                                    <p:anim calcmode="lin" valueType="num">
                                      <p:cBhvr>
                                        <p:cTn id="62" dur="500"/>
                                        <p:tgtEl>
                                          <p:spTgt spid="48"/>
                                        </p:tgtEl>
                                        <p:attrNameLst>
                                          <p:attrName>ppt_h</p:attrName>
                                        </p:attrNameLst>
                                      </p:cBhvr>
                                      <p:tavLst>
                                        <p:tav tm="0">
                                          <p:val>
                                            <p:strVal val="ppt_h"/>
                                          </p:val>
                                        </p:tav>
                                        <p:tav tm="100000">
                                          <p:val>
                                            <p:fltVal val="0"/>
                                          </p:val>
                                        </p:tav>
                                      </p:tavLst>
                                    </p:anim>
                                    <p:animEffect transition="out" filter="fade">
                                      <p:cBhvr>
                                        <p:cTn id="63" dur="500"/>
                                        <p:tgtEl>
                                          <p:spTgt spid="48"/>
                                        </p:tgtEl>
                                      </p:cBhvr>
                                    </p:animEffect>
                                    <p:set>
                                      <p:cBhvr>
                                        <p:cTn id="64"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62" y="764408"/>
            <a:ext cx="11001676" cy="5624389"/>
          </a:xfrm>
          <a:prstGeom prst="rect">
            <a:avLst/>
          </a:prstGeom>
        </p:spPr>
      </p:pic>
      <p:sp>
        <p:nvSpPr>
          <p:cNvPr id="6" name="Título 1"/>
          <p:cNvSpPr>
            <a:spLocks noGrp="1"/>
          </p:cNvSpPr>
          <p:nvPr>
            <p:ph type="title"/>
          </p:nvPr>
        </p:nvSpPr>
        <p:spPr>
          <a:xfrm>
            <a:off x="3360679" y="923063"/>
            <a:ext cx="5105402" cy="635538"/>
          </a:xfrm>
          <a:solidFill>
            <a:schemeClr val="bg1"/>
          </a:solidFill>
          <a:ln w="38100">
            <a:solidFill>
              <a:schemeClr val="tx1"/>
            </a:solidFill>
          </a:ln>
        </p:spPr>
        <p:txBody>
          <a:bodyPr lIns="91425" tIns="91425" rIns="91425" bIns="91425" anchor="ctr" anchorCtr="0">
            <a:noAutofit/>
          </a:bodyPr>
          <a:lstStyle/>
          <a:p>
            <a:r>
              <a:rPr lang="en-US" sz="3200" kern="1200" spc="-120" dirty="0">
                <a:solidFill>
                  <a:srgbClr val="124262"/>
                </a:solidFill>
                <a:latin typeface="+mj-lt"/>
                <a:ea typeface="+mj-ea"/>
                <a:cs typeface="+mj-cs"/>
              </a:rPr>
              <a:t>5th Street is </a:t>
            </a:r>
            <a:r>
              <a:rPr lang="en-US" sz="3200" kern="1200" spc="-120" dirty="0" smtClean="0">
                <a:solidFill>
                  <a:srgbClr val="124262"/>
                </a:solidFill>
                <a:latin typeface="+mj-lt"/>
                <a:ea typeface="+mj-ea"/>
                <a:cs typeface="+mj-cs"/>
              </a:rPr>
              <a:t>unviable</a:t>
            </a:r>
            <a:r>
              <a:rPr lang="en-US" sz="3200" kern="1200" spc="-120" dirty="0">
                <a:solidFill>
                  <a:srgbClr val="124262"/>
                </a:solidFill>
                <a:latin typeface="+mj-lt"/>
                <a:ea typeface="+mj-ea"/>
                <a:cs typeface="+mj-cs"/>
              </a:rPr>
              <a:t>.</a:t>
            </a:r>
          </a:p>
        </p:txBody>
      </p:sp>
    </p:spTree>
    <p:extLst>
      <p:ext uri="{BB962C8B-B14F-4D97-AF65-F5344CB8AC3E}">
        <p14:creationId xmlns:p14="http://schemas.microsoft.com/office/powerpoint/2010/main" val="3412781114"/>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62" y="697084"/>
            <a:ext cx="11001676" cy="6160915"/>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62" y="38100"/>
            <a:ext cx="11001676" cy="6259183"/>
          </a:xfrm>
          <a:prstGeom prst="rect">
            <a:avLst/>
          </a:prstGeom>
        </p:spPr>
      </p:pic>
      <p:cxnSp>
        <p:nvCxnSpPr>
          <p:cNvPr id="8" name="Conector de seta reta 7"/>
          <p:cNvCxnSpPr/>
          <p:nvPr/>
        </p:nvCxnSpPr>
        <p:spPr>
          <a:xfrm>
            <a:off x="5900468" y="1889185"/>
            <a:ext cx="560717" cy="2130724"/>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6202392" y="2743200"/>
            <a:ext cx="1201291" cy="369332"/>
          </a:xfrm>
          <a:prstGeom prst="rect">
            <a:avLst/>
          </a:prstGeom>
          <a:noFill/>
        </p:spPr>
        <p:txBody>
          <a:bodyPr wrap="none" rtlCol="0">
            <a:spAutoFit/>
          </a:bodyPr>
          <a:lstStyle/>
          <a:p>
            <a:r>
              <a:rPr lang="en-US" sz="1800" kern="1200" dirty="0" smtClean="0">
                <a:solidFill>
                  <a:prstClr val="white"/>
                </a:solidFill>
                <a:latin typeface="Calibri" panose="020F0502020204030204"/>
                <a:ea typeface="+mn-ea"/>
                <a:cs typeface="+mn-cs"/>
              </a:rPr>
              <a:t>23 meters!</a:t>
            </a:r>
            <a:endParaRPr lang="en-US" sz="1800" kern="1200" dirty="0">
              <a:solidFill>
                <a:prstClr val="white"/>
              </a:solidFill>
              <a:latin typeface="Calibri" panose="020F0502020204030204"/>
              <a:ea typeface="+mn-ea"/>
              <a:cs typeface="+mn-cs"/>
            </a:endParaRPr>
          </a:p>
        </p:txBody>
      </p:sp>
      <p:sp>
        <p:nvSpPr>
          <p:cNvPr id="14" name="Título 1"/>
          <p:cNvSpPr>
            <a:spLocks noGrp="1"/>
          </p:cNvSpPr>
          <p:nvPr>
            <p:ph type="title"/>
          </p:nvPr>
        </p:nvSpPr>
        <p:spPr>
          <a:xfrm>
            <a:off x="3434751" y="347873"/>
            <a:ext cx="4889740" cy="694762"/>
          </a:xfrm>
          <a:solidFill>
            <a:schemeClr val="bg1"/>
          </a:solidFill>
          <a:ln w="38100">
            <a:solidFill>
              <a:schemeClr val="tx1"/>
            </a:solidFill>
          </a:ln>
        </p:spPr>
        <p:txBody>
          <a:bodyPr lIns="91425" tIns="91425" rIns="91425" bIns="91425" anchor="ctr" anchorCtr="0">
            <a:noAutofit/>
          </a:bodyPr>
          <a:lstStyle/>
          <a:p>
            <a:r>
              <a:rPr lang="en-US" sz="3200" kern="1200" spc="-120" dirty="0">
                <a:solidFill>
                  <a:srgbClr val="124262"/>
                </a:solidFill>
                <a:latin typeface="+mj-lt"/>
                <a:ea typeface="+mj-ea"/>
                <a:cs typeface="+mj-cs"/>
              </a:rPr>
              <a:t>5th Street Problem.</a:t>
            </a:r>
          </a:p>
        </p:txBody>
      </p:sp>
      <p:pic>
        <p:nvPicPr>
          <p:cNvPr id="15" name="Imagem 14"/>
          <p:cNvPicPr>
            <a:picLocks noChangeAspect="1"/>
          </p:cNvPicPr>
          <p:nvPr/>
        </p:nvPicPr>
        <p:blipFill rotWithShape="1">
          <a:blip r:embed="rId5"/>
          <a:srcRect l="29888" t="29370" r="24150" b="54171"/>
          <a:stretch/>
        </p:blipFill>
        <p:spPr>
          <a:xfrm>
            <a:off x="1893277" y="2265981"/>
            <a:ext cx="8405446" cy="1693101"/>
          </a:xfrm>
          <a:prstGeom prst="rect">
            <a:avLst/>
          </a:prstGeom>
        </p:spPr>
      </p:pic>
      <p:pic>
        <p:nvPicPr>
          <p:cNvPr id="12" name="Shape 108"/>
          <p:cNvPicPr preferRelativeResize="0"/>
          <p:nvPr/>
        </p:nvPicPr>
        <p:blipFill rotWithShape="1">
          <a:blip r:embed="rId6">
            <a:alphaModFix/>
          </a:blip>
          <a:srcRect/>
          <a:stretch/>
        </p:blipFill>
        <p:spPr>
          <a:xfrm>
            <a:off x="11212482" y="121445"/>
            <a:ext cx="786452" cy="609653"/>
          </a:xfrm>
          <a:prstGeom prst="rect">
            <a:avLst/>
          </a:prstGeom>
          <a:noFill/>
          <a:ln>
            <a:noFill/>
          </a:ln>
        </p:spPr>
      </p:pic>
      <p:pic>
        <p:nvPicPr>
          <p:cNvPr id="13" name="Shape 107"/>
          <p:cNvPicPr preferRelativeResize="0"/>
          <p:nvPr/>
        </p:nvPicPr>
        <p:blipFill rotWithShape="1">
          <a:blip r:embed="rId7">
            <a:alphaModFix/>
          </a:blip>
          <a:srcRect/>
          <a:stretch/>
        </p:blipFill>
        <p:spPr>
          <a:xfrm>
            <a:off x="0" y="121445"/>
            <a:ext cx="1707027" cy="542590"/>
          </a:xfrm>
          <a:prstGeom prst="rect">
            <a:avLst/>
          </a:prstGeom>
          <a:noFill/>
          <a:ln>
            <a:noFill/>
          </a:ln>
        </p:spPr>
      </p:pic>
    </p:spTree>
    <p:extLst>
      <p:ext uri="{BB962C8B-B14F-4D97-AF65-F5344CB8AC3E}">
        <p14:creationId xmlns:p14="http://schemas.microsoft.com/office/powerpoint/2010/main" val="3585482275"/>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62" y="0"/>
            <a:ext cx="11001676" cy="6858000"/>
          </a:xfrm>
          <a:prstGeom prst="rect">
            <a:avLst/>
          </a:prstGeom>
        </p:spPr>
      </p:pic>
      <p:sp>
        <p:nvSpPr>
          <p:cNvPr id="2" name="Título 1"/>
          <p:cNvSpPr>
            <a:spLocks noGrp="1"/>
          </p:cNvSpPr>
          <p:nvPr>
            <p:ph type="title"/>
          </p:nvPr>
        </p:nvSpPr>
        <p:spPr>
          <a:xfrm>
            <a:off x="3434750" y="347873"/>
            <a:ext cx="5131279" cy="721802"/>
          </a:xfrm>
          <a:solidFill>
            <a:schemeClr val="bg1"/>
          </a:solidFill>
          <a:ln w="38100">
            <a:solidFill>
              <a:schemeClr val="tx1"/>
            </a:solidFill>
          </a:ln>
        </p:spPr>
        <p:txBody>
          <a:bodyPr lIns="91425" tIns="91425" rIns="91425" bIns="91425" anchor="ctr" anchorCtr="0">
            <a:noAutofit/>
          </a:bodyPr>
          <a:lstStyle/>
          <a:p>
            <a:r>
              <a:rPr lang="en-US" sz="3200" kern="1200" spc="-120" dirty="0">
                <a:solidFill>
                  <a:srgbClr val="124262"/>
                </a:solidFill>
                <a:latin typeface="+mj-lt"/>
                <a:ea typeface="+mj-ea"/>
                <a:cs typeface="+mj-cs"/>
              </a:rPr>
              <a:t>7th Street is </a:t>
            </a:r>
            <a:r>
              <a:rPr lang="en-US" sz="3200" kern="1200" spc="-120" dirty="0" smtClean="0">
                <a:solidFill>
                  <a:srgbClr val="124262"/>
                </a:solidFill>
                <a:latin typeface="+mj-lt"/>
                <a:ea typeface="+mj-ea"/>
                <a:cs typeface="+mj-cs"/>
              </a:rPr>
              <a:t>unviable</a:t>
            </a:r>
            <a:r>
              <a:rPr lang="en-US" sz="3200" kern="1200" spc="-120" dirty="0">
                <a:solidFill>
                  <a:srgbClr val="124262"/>
                </a:solidFill>
                <a:latin typeface="+mj-lt"/>
                <a:ea typeface="+mj-ea"/>
                <a:cs typeface="+mj-cs"/>
              </a:rPr>
              <a:t>.</a:t>
            </a:r>
          </a:p>
        </p:txBody>
      </p:sp>
      <p:pic>
        <p:nvPicPr>
          <p:cNvPr id="6" name="Shape 108"/>
          <p:cNvPicPr preferRelativeResize="0"/>
          <p:nvPr/>
        </p:nvPicPr>
        <p:blipFill rotWithShape="1">
          <a:blip r:embed="rId4">
            <a:alphaModFix/>
          </a:blip>
          <a:srcRect/>
          <a:stretch/>
        </p:blipFill>
        <p:spPr>
          <a:xfrm>
            <a:off x="11212482" y="121445"/>
            <a:ext cx="786452" cy="609653"/>
          </a:xfrm>
          <a:prstGeom prst="rect">
            <a:avLst/>
          </a:prstGeom>
          <a:noFill/>
          <a:ln>
            <a:noFill/>
          </a:ln>
        </p:spPr>
      </p:pic>
      <p:pic>
        <p:nvPicPr>
          <p:cNvPr id="7" name="Shape 107"/>
          <p:cNvPicPr preferRelativeResize="0"/>
          <p:nvPr/>
        </p:nvPicPr>
        <p:blipFill rotWithShape="1">
          <a:blip r:embed="rId5">
            <a:alphaModFix/>
          </a:blip>
          <a:srcRect/>
          <a:stretch/>
        </p:blipFill>
        <p:spPr>
          <a:xfrm>
            <a:off x="0" y="121445"/>
            <a:ext cx="1707027" cy="542590"/>
          </a:xfrm>
          <a:prstGeom prst="rect">
            <a:avLst/>
          </a:prstGeom>
          <a:noFill/>
          <a:ln>
            <a:noFill/>
          </a:ln>
        </p:spPr>
      </p:pic>
    </p:spTree>
    <p:extLst>
      <p:ext uri="{BB962C8B-B14F-4D97-AF65-F5344CB8AC3E}">
        <p14:creationId xmlns:p14="http://schemas.microsoft.com/office/powerpoint/2010/main" val="1777912663"/>
      </p:ext>
    </p:extLst>
  </p:cSld>
  <p:clrMapOvr>
    <a:overrideClrMapping bg1="lt1" tx1="dk1" bg2="dk2" tx2="lt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theme/theme1.xml><?xml version="1.0" encoding="utf-8"?>
<a:theme xmlns:a="http://schemas.openxmlformats.org/drawingml/2006/main" name="Retrospect">
  <a:themeElements>
    <a:clrScheme name="Custom 6">
      <a:dk1>
        <a:srgbClr val="000000"/>
      </a:dk1>
      <a:lt1>
        <a:srgbClr val="FFFFFF"/>
      </a:lt1>
      <a:dk2>
        <a:srgbClr val="344068"/>
      </a:dk2>
      <a:lt2>
        <a:srgbClr val="D9E0E6"/>
      </a:lt2>
      <a:accent1>
        <a:srgbClr val="1E6DA2"/>
      </a:accent1>
      <a:accent2>
        <a:srgbClr val="124163"/>
      </a:accent2>
      <a:accent3>
        <a:srgbClr val="124163"/>
      </a:accent3>
      <a:accent4>
        <a:srgbClr val="124163"/>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politan">
  <a:themeElements>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0.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1.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2.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3.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4.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5.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6.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7.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8.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19.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2.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20.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3.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4.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5.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6.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7.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8.xml><?xml version="1.0" encoding="utf-8"?>
<a:themeOverride xmlns:a="http://schemas.openxmlformats.org/drawingml/2006/main">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ppt/theme/themeOverride9.xml><?xml version="1.0" encoding="utf-8"?>
<a:themeOverride xmlns:a="http://schemas.openxmlformats.org/drawingml/2006/main">
  <a:clrScheme name="Metropolitan">
    <a:dk1>
      <a:srgbClr val="000000"/>
    </a:dk1>
    <a:lt1>
      <a:srgbClr val="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themeOverride>
</file>

<file path=docProps/app.xml><?xml version="1.0" encoding="utf-8"?>
<Properties xmlns="http://schemas.openxmlformats.org/officeDocument/2006/extended-properties" xmlns:vt="http://schemas.openxmlformats.org/officeDocument/2006/docPropsVTypes">
  <TotalTime>1820</TotalTime>
  <Words>776</Words>
  <Application>Microsoft Macintosh PowerPoint</Application>
  <PresentationFormat>Widescreen</PresentationFormat>
  <Paragraphs>157</Paragraphs>
  <Slides>52</Slides>
  <Notes>30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52</vt:i4>
      </vt:variant>
    </vt:vector>
  </HeadingPairs>
  <TitlesOfParts>
    <vt:vector size="58" baseType="lpstr">
      <vt:lpstr>Calibri</vt:lpstr>
      <vt:lpstr>Calibri Light</vt:lpstr>
      <vt:lpstr>Arial</vt:lpstr>
      <vt:lpstr>Retrospect</vt:lpstr>
      <vt:lpstr>Metropolitan</vt:lpstr>
      <vt:lpstr>1_Metropolitan</vt:lpstr>
      <vt:lpstr>PowerPoint Presentation</vt:lpstr>
      <vt:lpstr>AGENDA</vt:lpstr>
      <vt:lpstr>PowerPoint Presentation</vt:lpstr>
      <vt:lpstr>PowerPoint Presentation</vt:lpstr>
      <vt:lpstr>PowerPoint Presentation</vt:lpstr>
      <vt:lpstr>PowerPoint Presentation</vt:lpstr>
      <vt:lpstr>5th Street is unviable.</vt:lpstr>
      <vt:lpstr>5th Street Problem.</vt:lpstr>
      <vt:lpstr>7th Street is unviable.</vt:lpstr>
      <vt:lpstr>7th Street Problem.</vt:lpstr>
      <vt:lpstr>River Path is Unviable.</vt:lpstr>
      <vt:lpstr>2nd Street Alleys are Viable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The main purposes of CEQA are:</vt:lpstr>
      <vt:lpstr>How does the process work?</vt:lpstr>
      <vt:lpstr>We need to follow 4 steps to describe the impacts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Karima Lagraf</dc:creator>
  <cp:lastModifiedBy>South Korea</cp:lastModifiedBy>
  <cp:revision>43</cp:revision>
  <dcterms:modified xsi:type="dcterms:W3CDTF">2016-09-03T17:04:25Z</dcterms:modified>
</cp:coreProperties>
</file>